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2" r:id="rId3"/>
    <p:sldId id="261" r:id="rId4"/>
    <p:sldId id="263" r:id="rId5"/>
    <p:sldId id="257" r:id="rId6"/>
    <p:sldId id="271" r:id="rId7"/>
    <p:sldId id="270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1" r:id="rId17"/>
    <p:sldId id="279" r:id="rId18"/>
    <p:sldId id="267" r:id="rId19"/>
    <p:sldId id="26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6" r:id="rId28"/>
    <p:sldId id="264" r:id="rId29"/>
    <p:sldId id="259" r:id="rId30"/>
    <p:sldId id="296" r:id="rId31"/>
    <p:sldId id="297" r:id="rId32"/>
    <p:sldId id="298" r:id="rId33"/>
    <p:sldId id="299" r:id="rId34"/>
    <p:sldId id="289" r:id="rId35"/>
    <p:sldId id="314" r:id="rId36"/>
    <p:sldId id="258" r:id="rId37"/>
    <p:sldId id="316" r:id="rId38"/>
    <p:sldId id="317" r:id="rId39"/>
    <p:sldId id="318" r:id="rId40"/>
    <p:sldId id="319" r:id="rId41"/>
    <p:sldId id="331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901"/>
    <a:srgbClr val="FFAF9F"/>
    <a:srgbClr val="2A000F"/>
    <a:srgbClr val="48001A"/>
    <a:srgbClr val="4400EE"/>
    <a:srgbClr val="6C1A00"/>
    <a:srgbClr val="58004E"/>
    <a:srgbClr val="FE9202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>
      <p:cViewPr varScale="1">
        <p:scale>
          <a:sx n="107" d="100"/>
          <a:sy n="107" d="100"/>
        </p:scale>
        <p:origin x="619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CF806-FF53-413D-9214-59CEF6B2967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2A34D-936D-4902-870E-01801DE58718}">
      <dgm:prSet phldrT="[Text]"/>
      <dgm:spPr/>
      <dgm:t>
        <a:bodyPr/>
        <a:lstStyle/>
        <a:p>
          <a:r>
            <a:rPr lang="en-US" dirty="0"/>
            <a:t>God</a:t>
          </a:r>
        </a:p>
      </dgm:t>
    </dgm:pt>
    <dgm:pt modelId="{7EA4FD22-A6A5-4D92-9594-67F022570086}" type="parTrans" cxnId="{9C5E71A5-5932-49F9-8BEF-D01667FD85E8}">
      <dgm:prSet/>
      <dgm:spPr/>
      <dgm:t>
        <a:bodyPr/>
        <a:lstStyle/>
        <a:p>
          <a:endParaRPr lang="en-US"/>
        </a:p>
      </dgm:t>
    </dgm:pt>
    <dgm:pt modelId="{6E30D0A7-7A61-40CB-A234-CF0C01B885BD}" type="sibTrans" cxnId="{9C5E71A5-5932-49F9-8BEF-D01667FD85E8}">
      <dgm:prSet/>
      <dgm:spPr/>
      <dgm:t>
        <a:bodyPr/>
        <a:lstStyle/>
        <a:p>
          <a:endParaRPr lang="en-US"/>
        </a:p>
      </dgm:t>
    </dgm:pt>
    <dgm:pt modelId="{A803E6F7-25D4-4BB2-B98A-7C214119C276}">
      <dgm:prSet phldrT="[Text]"/>
      <dgm:spPr/>
      <dgm:t>
        <a:bodyPr/>
        <a:lstStyle/>
        <a:p>
          <a:r>
            <a:rPr lang="en-US" dirty="0"/>
            <a:t>WE</a:t>
          </a:r>
        </a:p>
      </dgm:t>
    </dgm:pt>
    <dgm:pt modelId="{8B68C16E-E216-4E57-99D0-1DF7053B1036}" type="parTrans" cxnId="{42E5CDD4-B8A5-460D-BB69-E8AB87512399}">
      <dgm:prSet/>
      <dgm:spPr/>
      <dgm:t>
        <a:bodyPr/>
        <a:lstStyle/>
        <a:p>
          <a:endParaRPr lang="en-US"/>
        </a:p>
      </dgm:t>
    </dgm:pt>
    <dgm:pt modelId="{06D4CC31-29A9-46E3-B299-F18E550A8812}" type="sibTrans" cxnId="{42E5CDD4-B8A5-460D-BB69-E8AB87512399}">
      <dgm:prSet/>
      <dgm:spPr/>
      <dgm:t>
        <a:bodyPr/>
        <a:lstStyle/>
        <a:p>
          <a:endParaRPr lang="en-US"/>
        </a:p>
      </dgm:t>
    </dgm:pt>
    <dgm:pt modelId="{79728317-279E-47A6-9BD1-914F382BAD01}">
      <dgm:prSet phldrT="[Text]"/>
      <dgm:spPr/>
      <dgm:t>
        <a:bodyPr/>
        <a:lstStyle/>
        <a:p>
          <a:r>
            <a:rPr lang="en-US" dirty="0"/>
            <a:t>I</a:t>
          </a:r>
        </a:p>
      </dgm:t>
    </dgm:pt>
    <dgm:pt modelId="{96226ABA-B7FB-402E-A2F6-760BF295AC70}" type="parTrans" cxnId="{4EA67C47-AE69-45E2-B3C0-506F13C60A0D}">
      <dgm:prSet/>
      <dgm:spPr/>
      <dgm:t>
        <a:bodyPr/>
        <a:lstStyle/>
        <a:p>
          <a:endParaRPr lang="en-US"/>
        </a:p>
      </dgm:t>
    </dgm:pt>
    <dgm:pt modelId="{5DB77FFB-583C-4A24-9350-9F3479DF042F}" type="sibTrans" cxnId="{4EA67C47-AE69-45E2-B3C0-506F13C60A0D}">
      <dgm:prSet/>
      <dgm:spPr/>
      <dgm:t>
        <a:bodyPr/>
        <a:lstStyle/>
        <a:p>
          <a:endParaRPr lang="en-US"/>
        </a:p>
      </dgm:t>
    </dgm:pt>
    <dgm:pt modelId="{DC0C13E2-3517-4F0B-94EA-FEEDFA18952F}" type="pres">
      <dgm:prSet presAssocID="{F49CF806-FF53-413D-9214-59CEF6B29675}" presName="Name0" presStyleCnt="0">
        <dgm:presLayoutVars>
          <dgm:dir/>
          <dgm:resizeHandles val="exact"/>
        </dgm:presLayoutVars>
      </dgm:prSet>
      <dgm:spPr/>
    </dgm:pt>
    <dgm:pt modelId="{BE685C55-5C38-4969-8160-CA893D7C412F}" type="pres">
      <dgm:prSet presAssocID="{A802A34D-936D-4902-870E-01801DE58718}" presName="node" presStyleLbl="node1" presStyleIdx="0" presStyleCnt="3">
        <dgm:presLayoutVars>
          <dgm:bulletEnabled val="1"/>
        </dgm:presLayoutVars>
      </dgm:prSet>
      <dgm:spPr/>
    </dgm:pt>
    <dgm:pt modelId="{3A3BFD0B-A3EB-4FD5-BD7C-111151525C03}" type="pres">
      <dgm:prSet presAssocID="{6E30D0A7-7A61-40CB-A234-CF0C01B885BD}" presName="sibTrans" presStyleLbl="sibTrans2D1" presStyleIdx="0" presStyleCnt="3"/>
      <dgm:spPr/>
    </dgm:pt>
    <dgm:pt modelId="{A3D84C20-B9B6-48C6-8627-5FB39369B24E}" type="pres">
      <dgm:prSet presAssocID="{6E30D0A7-7A61-40CB-A234-CF0C01B885BD}" presName="connectorText" presStyleLbl="sibTrans2D1" presStyleIdx="0" presStyleCnt="3"/>
      <dgm:spPr/>
    </dgm:pt>
    <dgm:pt modelId="{C5D56683-3C53-471F-861C-B96B6C375449}" type="pres">
      <dgm:prSet presAssocID="{A803E6F7-25D4-4BB2-B98A-7C214119C276}" presName="node" presStyleLbl="node1" presStyleIdx="1" presStyleCnt="3">
        <dgm:presLayoutVars>
          <dgm:bulletEnabled val="1"/>
        </dgm:presLayoutVars>
      </dgm:prSet>
      <dgm:spPr/>
    </dgm:pt>
    <dgm:pt modelId="{50563A3F-130D-44B9-8A64-F178947CE94A}" type="pres">
      <dgm:prSet presAssocID="{06D4CC31-29A9-46E3-B299-F18E550A8812}" presName="sibTrans" presStyleLbl="sibTrans2D1" presStyleIdx="1" presStyleCnt="3"/>
      <dgm:spPr/>
    </dgm:pt>
    <dgm:pt modelId="{A35BA2A4-5E44-4369-97FF-AF0DCB65CDBE}" type="pres">
      <dgm:prSet presAssocID="{06D4CC31-29A9-46E3-B299-F18E550A8812}" presName="connectorText" presStyleLbl="sibTrans2D1" presStyleIdx="1" presStyleCnt="3"/>
      <dgm:spPr/>
    </dgm:pt>
    <dgm:pt modelId="{7622D016-A7D8-4A92-A03B-FB0D977445EC}" type="pres">
      <dgm:prSet presAssocID="{79728317-279E-47A6-9BD1-914F382BAD01}" presName="node" presStyleLbl="node1" presStyleIdx="2" presStyleCnt="3">
        <dgm:presLayoutVars>
          <dgm:bulletEnabled val="1"/>
        </dgm:presLayoutVars>
      </dgm:prSet>
      <dgm:spPr/>
    </dgm:pt>
    <dgm:pt modelId="{6A97F982-7518-42E1-BC43-A030AE788527}" type="pres">
      <dgm:prSet presAssocID="{5DB77FFB-583C-4A24-9350-9F3479DF042F}" presName="sibTrans" presStyleLbl="sibTrans2D1" presStyleIdx="2" presStyleCnt="3"/>
      <dgm:spPr/>
    </dgm:pt>
    <dgm:pt modelId="{EFF8F47E-1B2D-4C2D-B369-0E8E74F2F2F6}" type="pres">
      <dgm:prSet presAssocID="{5DB77FFB-583C-4A24-9350-9F3479DF042F}" presName="connectorText" presStyleLbl="sibTrans2D1" presStyleIdx="2" presStyleCnt="3"/>
      <dgm:spPr/>
    </dgm:pt>
  </dgm:ptLst>
  <dgm:cxnLst>
    <dgm:cxn modelId="{2696D40D-54D6-42A3-A5DA-4AE6530ADB22}" type="presOf" srcId="{F49CF806-FF53-413D-9214-59CEF6B29675}" destId="{DC0C13E2-3517-4F0B-94EA-FEEDFA18952F}" srcOrd="0" destOrd="0" presId="urn:microsoft.com/office/officeart/2005/8/layout/cycle7"/>
    <dgm:cxn modelId="{9DD1CE0F-AC74-4F1C-AE52-85D393981CBF}" type="presOf" srcId="{6E30D0A7-7A61-40CB-A234-CF0C01B885BD}" destId="{3A3BFD0B-A3EB-4FD5-BD7C-111151525C03}" srcOrd="0" destOrd="0" presId="urn:microsoft.com/office/officeart/2005/8/layout/cycle7"/>
    <dgm:cxn modelId="{B9D4EF1D-EA2F-4BFF-84F9-FEF48E6FCCC5}" type="presOf" srcId="{06D4CC31-29A9-46E3-B299-F18E550A8812}" destId="{A35BA2A4-5E44-4369-97FF-AF0DCB65CDBE}" srcOrd="1" destOrd="0" presId="urn:microsoft.com/office/officeart/2005/8/layout/cycle7"/>
    <dgm:cxn modelId="{943A5624-79B8-4BA8-9F7A-B3A3341E05B8}" type="presOf" srcId="{A802A34D-936D-4902-870E-01801DE58718}" destId="{BE685C55-5C38-4969-8160-CA893D7C412F}" srcOrd="0" destOrd="0" presId="urn:microsoft.com/office/officeart/2005/8/layout/cycle7"/>
    <dgm:cxn modelId="{1246D42C-4C7E-4027-8CE7-935626F475C0}" type="presOf" srcId="{6E30D0A7-7A61-40CB-A234-CF0C01B885BD}" destId="{A3D84C20-B9B6-48C6-8627-5FB39369B24E}" srcOrd="1" destOrd="0" presId="urn:microsoft.com/office/officeart/2005/8/layout/cycle7"/>
    <dgm:cxn modelId="{4EA67C47-AE69-45E2-B3C0-506F13C60A0D}" srcId="{F49CF806-FF53-413D-9214-59CEF6B29675}" destId="{79728317-279E-47A6-9BD1-914F382BAD01}" srcOrd="2" destOrd="0" parTransId="{96226ABA-B7FB-402E-A2F6-760BF295AC70}" sibTransId="{5DB77FFB-583C-4A24-9350-9F3479DF042F}"/>
    <dgm:cxn modelId="{20C7084D-544C-422F-B122-94FD4B2DA6C9}" type="presOf" srcId="{06D4CC31-29A9-46E3-B299-F18E550A8812}" destId="{50563A3F-130D-44B9-8A64-F178947CE94A}" srcOrd="0" destOrd="0" presId="urn:microsoft.com/office/officeart/2005/8/layout/cycle7"/>
    <dgm:cxn modelId="{11C36284-4C82-42FD-8FEE-087ABC35CFA4}" type="presOf" srcId="{79728317-279E-47A6-9BD1-914F382BAD01}" destId="{7622D016-A7D8-4A92-A03B-FB0D977445EC}" srcOrd="0" destOrd="0" presId="urn:microsoft.com/office/officeart/2005/8/layout/cycle7"/>
    <dgm:cxn modelId="{9C5E71A5-5932-49F9-8BEF-D01667FD85E8}" srcId="{F49CF806-FF53-413D-9214-59CEF6B29675}" destId="{A802A34D-936D-4902-870E-01801DE58718}" srcOrd="0" destOrd="0" parTransId="{7EA4FD22-A6A5-4D92-9594-67F022570086}" sibTransId="{6E30D0A7-7A61-40CB-A234-CF0C01B885BD}"/>
    <dgm:cxn modelId="{48914CC6-41DF-48AF-B42B-F986CA9426E5}" type="presOf" srcId="{5DB77FFB-583C-4A24-9350-9F3479DF042F}" destId="{EFF8F47E-1B2D-4C2D-B369-0E8E74F2F2F6}" srcOrd="1" destOrd="0" presId="urn:microsoft.com/office/officeart/2005/8/layout/cycle7"/>
    <dgm:cxn modelId="{8D114AD1-2A9D-4C57-8C64-AFDA4D098751}" type="presOf" srcId="{A803E6F7-25D4-4BB2-B98A-7C214119C276}" destId="{C5D56683-3C53-471F-861C-B96B6C375449}" srcOrd="0" destOrd="0" presId="urn:microsoft.com/office/officeart/2005/8/layout/cycle7"/>
    <dgm:cxn modelId="{42E5CDD4-B8A5-460D-BB69-E8AB87512399}" srcId="{F49CF806-FF53-413D-9214-59CEF6B29675}" destId="{A803E6F7-25D4-4BB2-B98A-7C214119C276}" srcOrd="1" destOrd="0" parTransId="{8B68C16E-E216-4E57-99D0-1DF7053B1036}" sibTransId="{06D4CC31-29A9-46E3-B299-F18E550A8812}"/>
    <dgm:cxn modelId="{944BBCFA-8B08-4237-B36F-56B5B71EBDEE}" type="presOf" srcId="{5DB77FFB-583C-4A24-9350-9F3479DF042F}" destId="{6A97F982-7518-42E1-BC43-A030AE788527}" srcOrd="0" destOrd="0" presId="urn:microsoft.com/office/officeart/2005/8/layout/cycle7"/>
    <dgm:cxn modelId="{CB93C43A-37F2-48EF-8D07-E2196626463D}" type="presParOf" srcId="{DC0C13E2-3517-4F0B-94EA-FEEDFA18952F}" destId="{BE685C55-5C38-4969-8160-CA893D7C412F}" srcOrd="0" destOrd="0" presId="urn:microsoft.com/office/officeart/2005/8/layout/cycle7"/>
    <dgm:cxn modelId="{43AE29B3-7FD2-4488-8C62-085E96FB163C}" type="presParOf" srcId="{DC0C13E2-3517-4F0B-94EA-FEEDFA18952F}" destId="{3A3BFD0B-A3EB-4FD5-BD7C-111151525C03}" srcOrd="1" destOrd="0" presId="urn:microsoft.com/office/officeart/2005/8/layout/cycle7"/>
    <dgm:cxn modelId="{92F530EF-15D9-450E-97F8-8D64E0ADA3E0}" type="presParOf" srcId="{3A3BFD0B-A3EB-4FD5-BD7C-111151525C03}" destId="{A3D84C20-B9B6-48C6-8627-5FB39369B24E}" srcOrd="0" destOrd="0" presId="urn:microsoft.com/office/officeart/2005/8/layout/cycle7"/>
    <dgm:cxn modelId="{7D964D98-0B1A-4C2C-9403-C4C933ED385A}" type="presParOf" srcId="{DC0C13E2-3517-4F0B-94EA-FEEDFA18952F}" destId="{C5D56683-3C53-471F-861C-B96B6C375449}" srcOrd="2" destOrd="0" presId="urn:microsoft.com/office/officeart/2005/8/layout/cycle7"/>
    <dgm:cxn modelId="{4F0440F3-CF98-4B54-85F5-6BFB5A80FFA4}" type="presParOf" srcId="{DC0C13E2-3517-4F0B-94EA-FEEDFA18952F}" destId="{50563A3F-130D-44B9-8A64-F178947CE94A}" srcOrd="3" destOrd="0" presId="urn:microsoft.com/office/officeart/2005/8/layout/cycle7"/>
    <dgm:cxn modelId="{98D1360A-DB82-4908-AF29-926A5CE1E4A0}" type="presParOf" srcId="{50563A3F-130D-44B9-8A64-F178947CE94A}" destId="{A35BA2A4-5E44-4369-97FF-AF0DCB65CDBE}" srcOrd="0" destOrd="0" presId="urn:microsoft.com/office/officeart/2005/8/layout/cycle7"/>
    <dgm:cxn modelId="{DE46DB1A-82E6-454B-9578-540038DBF3EF}" type="presParOf" srcId="{DC0C13E2-3517-4F0B-94EA-FEEDFA18952F}" destId="{7622D016-A7D8-4A92-A03B-FB0D977445EC}" srcOrd="4" destOrd="0" presId="urn:microsoft.com/office/officeart/2005/8/layout/cycle7"/>
    <dgm:cxn modelId="{51064030-DA73-489C-A10A-28EB976CD25C}" type="presParOf" srcId="{DC0C13E2-3517-4F0B-94EA-FEEDFA18952F}" destId="{6A97F982-7518-42E1-BC43-A030AE788527}" srcOrd="5" destOrd="0" presId="urn:microsoft.com/office/officeart/2005/8/layout/cycle7"/>
    <dgm:cxn modelId="{40C07194-50A8-49E8-B84B-2BF25A80F005}" type="presParOf" srcId="{6A97F982-7518-42E1-BC43-A030AE788527}" destId="{EFF8F47E-1B2D-4C2D-B369-0E8E74F2F2F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0A865-EC64-4313-8694-4D28734A2D2D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6A6994A-0E09-41A8-AF20-27B5EE567C42}">
      <dgm:prSet phldrT="[Text]" custT="1"/>
      <dgm:spPr/>
      <dgm:t>
        <a:bodyPr/>
        <a:lstStyle/>
        <a:p>
          <a:pPr algn="l"/>
          <a:r>
            <a:rPr lang="en-US" sz="1800" b="1" dirty="0">
              <a:solidFill>
                <a:srgbClr val="00B050"/>
              </a:solidFill>
            </a:rPr>
            <a:t>Chaste</a:t>
          </a:r>
        </a:p>
      </dgm:t>
    </dgm:pt>
    <dgm:pt modelId="{69315D47-D89B-4F16-ACD1-2F00EEDE6F34}" type="parTrans" cxnId="{C15B42F1-C3DC-41A2-B0A0-7E43AEC44AF2}">
      <dgm:prSet/>
      <dgm:spPr/>
      <dgm:t>
        <a:bodyPr/>
        <a:lstStyle/>
        <a:p>
          <a:endParaRPr lang="en-US"/>
        </a:p>
      </dgm:t>
    </dgm:pt>
    <dgm:pt modelId="{D81CF4D1-D467-4FB1-B6AA-77572C7BA618}" type="sibTrans" cxnId="{C15B42F1-C3DC-41A2-B0A0-7E43AEC44AF2}">
      <dgm:prSet/>
      <dgm:spPr/>
      <dgm:t>
        <a:bodyPr/>
        <a:lstStyle/>
        <a:p>
          <a:endParaRPr lang="en-US"/>
        </a:p>
      </dgm:t>
    </dgm:pt>
    <dgm:pt modelId="{F92FC8BC-C980-4F70-A3FB-07BFF40793A7}">
      <dgm:prSet custT="1"/>
      <dgm:spPr/>
      <dgm:t>
        <a:bodyPr/>
        <a:lstStyle/>
        <a:p>
          <a:pPr algn="l"/>
          <a:r>
            <a:rPr lang="en-US" sz="1800" b="1" dirty="0">
              <a:solidFill>
                <a:srgbClr val="00B050"/>
              </a:solidFill>
            </a:rPr>
            <a:t>Temperate (“kind of moderation/modesty”)</a:t>
          </a:r>
        </a:p>
      </dgm:t>
    </dgm:pt>
    <dgm:pt modelId="{86506801-1744-4A43-A8D4-3F50714369F2}" type="parTrans" cxnId="{06A3392F-5196-4CF0-9519-274449B0557E}">
      <dgm:prSet/>
      <dgm:spPr/>
      <dgm:t>
        <a:bodyPr/>
        <a:lstStyle/>
        <a:p>
          <a:endParaRPr lang="en-US"/>
        </a:p>
      </dgm:t>
    </dgm:pt>
    <dgm:pt modelId="{ECAB4A0C-1226-473C-AF7C-D2FE4631545A}" type="sibTrans" cxnId="{06A3392F-5196-4CF0-9519-274449B0557E}">
      <dgm:prSet/>
      <dgm:spPr/>
      <dgm:t>
        <a:bodyPr/>
        <a:lstStyle/>
        <a:p>
          <a:endParaRPr lang="en-US"/>
        </a:p>
      </dgm:t>
    </dgm:pt>
    <dgm:pt modelId="{00FB9CE4-E141-4C99-95B7-8E1F75EBA16E}">
      <dgm:prSet custT="1"/>
      <dgm:spPr/>
      <dgm:t>
        <a:bodyPr/>
        <a:lstStyle/>
        <a:p>
          <a:pPr algn="l"/>
          <a:r>
            <a:rPr lang="en-US" sz="1800" b="1" dirty="0">
              <a:solidFill>
                <a:srgbClr val="00B050"/>
              </a:solidFill>
            </a:rPr>
            <a:t>Charitable (or Generosity)</a:t>
          </a:r>
        </a:p>
      </dgm:t>
    </dgm:pt>
    <dgm:pt modelId="{CDBC1B64-92BE-47E4-A90A-DD51B3AAD9B7}" type="parTrans" cxnId="{4A748B7E-F59C-4C53-932E-8B16CAE1C25B}">
      <dgm:prSet/>
      <dgm:spPr/>
      <dgm:t>
        <a:bodyPr/>
        <a:lstStyle/>
        <a:p>
          <a:endParaRPr lang="en-US"/>
        </a:p>
      </dgm:t>
    </dgm:pt>
    <dgm:pt modelId="{72B95388-92DA-4AFC-8BED-5088ABCDE9FC}" type="sibTrans" cxnId="{4A748B7E-F59C-4C53-932E-8B16CAE1C25B}">
      <dgm:prSet/>
      <dgm:spPr/>
      <dgm:t>
        <a:bodyPr/>
        <a:lstStyle/>
        <a:p>
          <a:endParaRPr lang="en-US"/>
        </a:p>
      </dgm:t>
    </dgm:pt>
    <dgm:pt modelId="{88627757-CD62-4152-9D9E-FB20896E8610}">
      <dgm:prSet custT="1"/>
      <dgm:spPr/>
      <dgm:t>
        <a:bodyPr/>
        <a:lstStyle/>
        <a:p>
          <a:pPr algn="l"/>
          <a:r>
            <a:rPr lang="en-US" sz="1800" b="1" dirty="0">
              <a:solidFill>
                <a:srgbClr val="00B050"/>
              </a:solidFill>
            </a:rPr>
            <a:t>Diligent</a:t>
          </a:r>
        </a:p>
      </dgm:t>
    </dgm:pt>
    <dgm:pt modelId="{322FE89A-79F3-45EC-8433-28F179A96B4B}" type="parTrans" cxnId="{35AC24AD-67BA-4DF7-A86E-E2F68D5E9F1C}">
      <dgm:prSet/>
      <dgm:spPr/>
      <dgm:t>
        <a:bodyPr/>
        <a:lstStyle/>
        <a:p>
          <a:endParaRPr lang="en-US"/>
        </a:p>
      </dgm:t>
    </dgm:pt>
    <dgm:pt modelId="{F34656C8-436F-4837-A163-66BD3ECFD682}" type="sibTrans" cxnId="{35AC24AD-67BA-4DF7-A86E-E2F68D5E9F1C}">
      <dgm:prSet/>
      <dgm:spPr/>
      <dgm:t>
        <a:bodyPr/>
        <a:lstStyle/>
        <a:p>
          <a:endParaRPr lang="en-US"/>
        </a:p>
      </dgm:t>
    </dgm:pt>
    <dgm:pt modelId="{AC08DF98-EFB1-4C3D-B183-C307A5A1E1D4}">
      <dgm:prSet custT="1"/>
      <dgm:spPr/>
      <dgm:t>
        <a:bodyPr/>
        <a:lstStyle/>
        <a:p>
          <a:pPr algn="l"/>
          <a:r>
            <a:rPr lang="en-US" sz="1800" b="1" dirty="0">
              <a:solidFill>
                <a:srgbClr val="00B050"/>
              </a:solidFill>
            </a:rPr>
            <a:t>Patient</a:t>
          </a:r>
        </a:p>
      </dgm:t>
    </dgm:pt>
    <dgm:pt modelId="{A0E3FC48-DA21-46AA-88FA-F37218FD2FD9}" type="parTrans" cxnId="{79720F41-46DA-45F7-8FB3-207DA2B374D5}">
      <dgm:prSet/>
      <dgm:spPr/>
      <dgm:t>
        <a:bodyPr/>
        <a:lstStyle/>
        <a:p>
          <a:endParaRPr lang="en-US"/>
        </a:p>
      </dgm:t>
    </dgm:pt>
    <dgm:pt modelId="{A8AFAEA7-6BEA-4293-9A5E-1B7258471755}" type="sibTrans" cxnId="{79720F41-46DA-45F7-8FB3-207DA2B374D5}">
      <dgm:prSet/>
      <dgm:spPr/>
      <dgm:t>
        <a:bodyPr/>
        <a:lstStyle/>
        <a:p>
          <a:endParaRPr lang="en-US"/>
        </a:p>
      </dgm:t>
    </dgm:pt>
    <dgm:pt modelId="{B7D6A049-D5AE-4E0A-9EF2-5B5366F7D386}">
      <dgm:prSet custT="1"/>
      <dgm:spPr/>
      <dgm:t>
        <a:bodyPr/>
        <a:lstStyle/>
        <a:p>
          <a:pPr algn="l"/>
          <a:r>
            <a:rPr lang="en-US" sz="1800" b="1" dirty="0">
              <a:solidFill>
                <a:srgbClr val="00B050"/>
              </a:solidFill>
            </a:rPr>
            <a:t>Grateful (or Kindness)</a:t>
          </a:r>
        </a:p>
      </dgm:t>
    </dgm:pt>
    <dgm:pt modelId="{CA3CBE76-946F-4C20-8BC9-E7FFCD0E25C6}" type="parTrans" cxnId="{4A55BBBB-D64F-41DE-BB1D-095B373AA83F}">
      <dgm:prSet/>
      <dgm:spPr/>
      <dgm:t>
        <a:bodyPr/>
        <a:lstStyle/>
        <a:p>
          <a:endParaRPr lang="en-US"/>
        </a:p>
      </dgm:t>
    </dgm:pt>
    <dgm:pt modelId="{D42CAAC7-55ED-4F74-A4C2-5AA69A622C0C}" type="sibTrans" cxnId="{4A55BBBB-D64F-41DE-BB1D-095B373AA83F}">
      <dgm:prSet/>
      <dgm:spPr/>
      <dgm:t>
        <a:bodyPr/>
        <a:lstStyle/>
        <a:p>
          <a:endParaRPr lang="en-US"/>
        </a:p>
      </dgm:t>
    </dgm:pt>
    <dgm:pt modelId="{E16B44B3-92F7-45ED-BCE8-98492EC8C4E5}">
      <dgm:prSet custT="1"/>
      <dgm:spPr/>
      <dgm:t>
        <a:bodyPr/>
        <a:lstStyle/>
        <a:p>
          <a:pPr algn="l"/>
          <a:r>
            <a:rPr lang="en-US" sz="1800" b="1" dirty="0">
              <a:solidFill>
                <a:srgbClr val="00B050"/>
              </a:solidFill>
            </a:rPr>
            <a:t>Humble</a:t>
          </a:r>
        </a:p>
      </dgm:t>
    </dgm:pt>
    <dgm:pt modelId="{F5633E2D-05C7-4BD1-A16D-7512A34C0002}" type="parTrans" cxnId="{1D8493E4-137A-4F8D-917A-A8634190CAB8}">
      <dgm:prSet/>
      <dgm:spPr/>
      <dgm:t>
        <a:bodyPr/>
        <a:lstStyle/>
        <a:p>
          <a:endParaRPr lang="en-US"/>
        </a:p>
      </dgm:t>
    </dgm:pt>
    <dgm:pt modelId="{4A74CF8C-ED22-4F37-BD53-02275F562360}" type="sibTrans" cxnId="{1D8493E4-137A-4F8D-917A-A8634190CAB8}">
      <dgm:prSet/>
      <dgm:spPr/>
      <dgm:t>
        <a:bodyPr/>
        <a:lstStyle/>
        <a:p>
          <a:endParaRPr lang="en-US"/>
        </a:p>
      </dgm:t>
    </dgm:pt>
    <dgm:pt modelId="{D07AD681-EBE3-46CE-86A4-9AAB1728A97E}" type="pres">
      <dgm:prSet presAssocID="{DEF0A865-EC64-4313-8694-4D28734A2D2D}" presName="compositeShape" presStyleCnt="0">
        <dgm:presLayoutVars>
          <dgm:dir/>
          <dgm:resizeHandles/>
        </dgm:presLayoutVars>
      </dgm:prSet>
      <dgm:spPr/>
    </dgm:pt>
    <dgm:pt modelId="{80F035AA-DC68-4E6E-BE05-609CBA6BAB15}" type="pres">
      <dgm:prSet presAssocID="{DEF0A865-EC64-4313-8694-4D28734A2D2D}" presName="pyramid" presStyleLbl="node1" presStyleIdx="0" presStyleCnt="1" custScaleX="93496" custScaleY="90284" custLinFactNeighborX="-28406"/>
      <dgm:spPr/>
    </dgm:pt>
    <dgm:pt modelId="{7A295746-4348-4166-BF05-63A43B1971A1}" type="pres">
      <dgm:prSet presAssocID="{DEF0A865-EC64-4313-8694-4D28734A2D2D}" presName="theList" presStyleCnt="0"/>
      <dgm:spPr/>
    </dgm:pt>
    <dgm:pt modelId="{1D838BE4-6A3E-41E6-B754-986E627D58CE}" type="pres">
      <dgm:prSet presAssocID="{06A6994A-0E09-41A8-AF20-27B5EE567C42}" presName="aNode" presStyleLbl="fgAcc1" presStyleIdx="0" presStyleCnt="7" custScaleX="191652">
        <dgm:presLayoutVars>
          <dgm:bulletEnabled val="1"/>
        </dgm:presLayoutVars>
      </dgm:prSet>
      <dgm:spPr/>
    </dgm:pt>
    <dgm:pt modelId="{D2C1575E-CDCF-4F94-8FF9-B8F7A2C26F56}" type="pres">
      <dgm:prSet presAssocID="{06A6994A-0E09-41A8-AF20-27B5EE567C42}" presName="aSpace" presStyleCnt="0"/>
      <dgm:spPr/>
    </dgm:pt>
    <dgm:pt modelId="{2FC927D8-CFAF-4567-9490-5727AF8894DE}" type="pres">
      <dgm:prSet presAssocID="{F92FC8BC-C980-4F70-A3FB-07BFF40793A7}" presName="aNode" presStyleLbl="fgAcc1" presStyleIdx="1" presStyleCnt="7" custScaleX="191652">
        <dgm:presLayoutVars>
          <dgm:bulletEnabled val="1"/>
        </dgm:presLayoutVars>
      </dgm:prSet>
      <dgm:spPr/>
    </dgm:pt>
    <dgm:pt modelId="{0737ADD9-F3B2-415E-B87F-C6488D11F422}" type="pres">
      <dgm:prSet presAssocID="{F92FC8BC-C980-4F70-A3FB-07BFF40793A7}" presName="aSpace" presStyleCnt="0"/>
      <dgm:spPr/>
    </dgm:pt>
    <dgm:pt modelId="{7564B448-D66B-4D0F-8414-9FB9EDF86AEF}" type="pres">
      <dgm:prSet presAssocID="{00FB9CE4-E141-4C99-95B7-8E1F75EBA16E}" presName="aNode" presStyleLbl="fgAcc1" presStyleIdx="2" presStyleCnt="7" custScaleX="191652">
        <dgm:presLayoutVars>
          <dgm:bulletEnabled val="1"/>
        </dgm:presLayoutVars>
      </dgm:prSet>
      <dgm:spPr/>
    </dgm:pt>
    <dgm:pt modelId="{45C3F2F9-7B28-4E0C-A91F-6F8E8D491647}" type="pres">
      <dgm:prSet presAssocID="{00FB9CE4-E141-4C99-95B7-8E1F75EBA16E}" presName="aSpace" presStyleCnt="0"/>
      <dgm:spPr/>
    </dgm:pt>
    <dgm:pt modelId="{6B3CC057-F15F-4981-8FD6-D818A2C0007A}" type="pres">
      <dgm:prSet presAssocID="{88627757-CD62-4152-9D9E-FB20896E8610}" presName="aNode" presStyleLbl="fgAcc1" presStyleIdx="3" presStyleCnt="7" custScaleX="191652">
        <dgm:presLayoutVars>
          <dgm:bulletEnabled val="1"/>
        </dgm:presLayoutVars>
      </dgm:prSet>
      <dgm:spPr/>
    </dgm:pt>
    <dgm:pt modelId="{A7E84AF6-5814-4B8D-AC6D-300C4DCA8D1B}" type="pres">
      <dgm:prSet presAssocID="{88627757-CD62-4152-9D9E-FB20896E8610}" presName="aSpace" presStyleCnt="0"/>
      <dgm:spPr/>
    </dgm:pt>
    <dgm:pt modelId="{46080688-1AE6-4045-8553-D1C760B0C394}" type="pres">
      <dgm:prSet presAssocID="{AC08DF98-EFB1-4C3D-B183-C307A5A1E1D4}" presName="aNode" presStyleLbl="fgAcc1" presStyleIdx="4" presStyleCnt="7" custScaleX="191652">
        <dgm:presLayoutVars>
          <dgm:bulletEnabled val="1"/>
        </dgm:presLayoutVars>
      </dgm:prSet>
      <dgm:spPr/>
    </dgm:pt>
    <dgm:pt modelId="{7EB47235-0068-4924-9F27-27827417707F}" type="pres">
      <dgm:prSet presAssocID="{AC08DF98-EFB1-4C3D-B183-C307A5A1E1D4}" presName="aSpace" presStyleCnt="0"/>
      <dgm:spPr/>
    </dgm:pt>
    <dgm:pt modelId="{296839DA-B354-43DE-A72C-95008E7A0D88}" type="pres">
      <dgm:prSet presAssocID="{B7D6A049-D5AE-4E0A-9EF2-5B5366F7D386}" presName="aNode" presStyleLbl="fgAcc1" presStyleIdx="5" presStyleCnt="7" custScaleX="191652">
        <dgm:presLayoutVars>
          <dgm:bulletEnabled val="1"/>
        </dgm:presLayoutVars>
      </dgm:prSet>
      <dgm:spPr/>
    </dgm:pt>
    <dgm:pt modelId="{2BB377CF-221F-41A7-94B0-807D48F2B412}" type="pres">
      <dgm:prSet presAssocID="{B7D6A049-D5AE-4E0A-9EF2-5B5366F7D386}" presName="aSpace" presStyleCnt="0"/>
      <dgm:spPr/>
    </dgm:pt>
    <dgm:pt modelId="{35C60389-E531-4CCF-BE5B-19E1F7947F57}" type="pres">
      <dgm:prSet presAssocID="{E16B44B3-92F7-45ED-BCE8-98492EC8C4E5}" presName="aNode" presStyleLbl="fgAcc1" presStyleIdx="6" presStyleCnt="7" custScaleX="191652">
        <dgm:presLayoutVars>
          <dgm:bulletEnabled val="1"/>
        </dgm:presLayoutVars>
      </dgm:prSet>
      <dgm:spPr/>
    </dgm:pt>
    <dgm:pt modelId="{768C238E-E8C1-4CEC-8F41-351D7D0B9554}" type="pres">
      <dgm:prSet presAssocID="{E16B44B3-92F7-45ED-BCE8-98492EC8C4E5}" presName="aSpace" presStyleCnt="0"/>
      <dgm:spPr/>
    </dgm:pt>
  </dgm:ptLst>
  <dgm:cxnLst>
    <dgm:cxn modelId="{1776A822-0F11-41BB-AA3D-DFC6654943D9}" type="presOf" srcId="{AC08DF98-EFB1-4C3D-B183-C307A5A1E1D4}" destId="{46080688-1AE6-4045-8553-D1C760B0C394}" srcOrd="0" destOrd="0" presId="urn:microsoft.com/office/officeart/2005/8/layout/pyramid2"/>
    <dgm:cxn modelId="{15429026-8E28-481E-8E81-1F4C0E28B273}" type="presOf" srcId="{B7D6A049-D5AE-4E0A-9EF2-5B5366F7D386}" destId="{296839DA-B354-43DE-A72C-95008E7A0D88}" srcOrd="0" destOrd="0" presId="urn:microsoft.com/office/officeart/2005/8/layout/pyramid2"/>
    <dgm:cxn modelId="{06A3392F-5196-4CF0-9519-274449B0557E}" srcId="{DEF0A865-EC64-4313-8694-4D28734A2D2D}" destId="{F92FC8BC-C980-4F70-A3FB-07BFF40793A7}" srcOrd="1" destOrd="0" parTransId="{86506801-1744-4A43-A8D4-3F50714369F2}" sibTransId="{ECAB4A0C-1226-473C-AF7C-D2FE4631545A}"/>
    <dgm:cxn modelId="{A78CD23B-995E-403F-80DA-A8611E748A6E}" type="presOf" srcId="{F92FC8BC-C980-4F70-A3FB-07BFF40793A7}" destId="{2FC927D8-CFAF-4567-9490-5727AF8894DE}" srcOrd="0" destOrd="0" presId="urn:microsoft.com/office/officeart/2005/8/layout/pyramid2"/>
    <dgm:cxn modelId="{79720F41-46DA-45F7-8FB3-207DA2B374D5}" srcId="{DEF0A865-EC64-4313-8694-4D28734A2D2D}" destId="{AC08DF98-EFB1-4C3D-B183-C307A5A1E1D4}" srcOrd="4" destOrd="0" parTransId="{A0E3FC48-DA21-46AA-88FA-F37218FD2FD9}" sibTransId="{A8AFAEA7-6BEA-4293-9A5E-1B7258471755}"/>
    <dgm:cxn modelId="{93044D73-EEF0-4599-B851-E06E68D78C8C}" type="presOf" srcId="{E16B44B3-92F7-45ED-BCE8-98492EC8C4E5}" destId="{35C60389-E531-4CCF-BE5B-19E1F7947F57}" srcOrd="0" destOrd="0" presId="urn:microsoft.com/office/officeart/2005/8/layout/pyramid2"/>
    <dgm:cxn modelId="{4A748B7E-F59C-4C53-932E-8B16CAE1C25B}" srcId="{DEF0A865-EC64-4313-8694-4D28734A2D2D}" destId="{00FB9CE4-E141-4C99-95B7-8E1F75EBA16E}" srcOrd="2" destOrd="0" parTransId="{CDBC1B64-92BE-47E4-A90A-DD51B3AAD9B7}" sibTransId="{72B95388-92DA-4AFC-8BED-5088ABCDE9FC}"/>
    <dgm:cxn modelId="{6C94C8A0-7930-4D70-8ECF-B3B87D4D0A91}" type="presOf" srcId="{DEF0A865-EC64-4313-8694-4D28734A2D2D}" destId="{D07AD681-EBE3-46CE-86A4-9AAB1728A97E}" srcOrd="0" destOrd="0" presId="urn:microsoft.com/office/officeart/2005/8/layout/pyramid2"/>
    <dgm:cxn modelId="{35AC24AD-67BA-4DF7-A86E-E2F68D5E9F1C}" srcId="{DEF0A865-EC64-4313-8694-4D28734A2D2D}" destId="{88627757-CD62-4152-9D9E-FB20896E8610}" srcOrd="3" destOrd="0" parTransId="{322FE89A-79F3-45EC-8433-28F179A96B4B}" sibTransId="{F34656C8-436F-4837-A163-66BD3ECFD682}"/>
    <dgm:cxn modelId="{76C7BFBA-D5A5-4B45-A35D-0CB4C5F2B338}" type="presOf" srcId="{00FB9CE4-E141-4C99-95B7-8E1F75EBA16E}" destId="{7564B448-D66B-4D0F-8414-9FB9EDF86AEF}" srcOrd="0" destOrd="0" presId="urn:microsoft.com/office/officeart/2005/8/layout/pyramid2"/>
    <dgm:cxn modelId="{4A55BBBB-D64F-41DE-BB1D-095B373AA83F}" srcId="{DEF0A865-EC64-4313-8694-4D28734A2D2D}" destId="{B7D6A049-D5AE-4E0A-9EF2-5B5366F7D386}" srcOrd="5" destOrd="0" parTransId="{CA3CBE76-946F-4C20-8BC9-E7FFCD0E25C6}" sibTransId="{D42CAAC7-55ED-4F74-A4C2-5AA69A622C0C}"/>
    <dgm:cxn modelId="{0F1434C2-9697-4CEC-897A-6CCD831B5858}" type="presOf" srcId="{06A6994A-0E09-41A8-AF20-27B5EE567C42}" destId="{1D838BE4-6A3E-41E6-B754-986E627D58CE}" srcOrd="0" destOrd="0" presId="urn:microsoft.com/office/officeart/2005/8/layout/pyramid2"/>
    <dgm:cxn modelId="{1D8493E4-137A-4F8D-917A-A8634190CAB8}" srcId="{DEF0A865-EC64-4313-8694-4D28734A2D2D}" destId="{E16B44B3-92F7-45ED-BCE8-98492EC8C4E5}" srcOrd="6" destOrd="0" parTransId="{F5633E2D-05C7-4BD1-A16D-7512A34C0002}" sibTransId="{4A74CF8C-ED22-4F37-BD53-02275F562360}"/>
    <dgm:cxn modelId="{69FE5BEA-55EC-4747-A97A-48A4F160FAA1}" type="presOf" srcId="{88627757-CD62-4152-9D9E-FB20896E8610}" destId="{6B3CC057-F15F-4981-8FD6-D818A2C0007A}" srcOrd="0" destOrd="0" presId="urn:microsoft.com/office/officeart/2005/8/layout/pyramid2"/>
    <dgm:cxn modelId="{C15B42F1-C3DC-41A2-B0A0-7E43AEC44AF2}" srcId="{DEF0A865-EC64-4313-8694-4D28734A2D2D}" destId="{06A6994A-0E09-41A8-AF20-27B5EE567C42}" srcOrd="0" destOrd="0" parTransId="{69315D47-D89B-4F16-ACD1-2F00EEDE6F34}" sibTransId="{D81CF4D1-D467-4FB1-B6AA-77572C7BA618}"/>
    <dgm:cxn modelId="{40B43CFE-F2E6-466A-8CED-8B2183409606}" type="presParOf" srcId="{D07AD681-EBE3-46CE-86A4-9AAB1728A97E}" destId="{80F035AA-DC68-4E6E-BE05-609CBA6BAB15}" srcOrd="0" destOrd="0" presId="urn:microsoft.com/office/officeart/2005/8/layout/pyramid2"/>
    <dgm:cxn modelId="{411C3031-5846-4F33-89E5-C419B592E60B}" type="presParOf" srcId="{D07AD681-EBE3-46CE-86A4-9AAB1728A97E}" destId="{7A295746-4348-4166-BF05-63A43B1971A1}" srcOrd="1" destOrd="0" presId="urn:microsoft.com/office/officeart/2005/8/layout/pyramid2"/>
    <dgm:cxn modelId="{11E6F69C-DBC5-4DBD-9B2E-66A944B6A6ED}" type="presParOf" srcId="{7A295746-4348-4166-BF05-63A43B1971A1}" destId="{1D838BE4-6A3E-41E6-B754-986E627D58CE}" srcOrd="0" destOrd="0" presId="urn:microsoft.com/office/officeart/2005/8/layout/pyramid2"/>
    <dgm:cxn modelId="{0C85703D-4C97-4F21-A83E-7D5D27245895}" type="presParOf" srcId="{7A295746-4348-4166-BF05-63A43B1971A1}" destId="{D2C1575E-CDCF-4F94-8FF9-B8F7A2C26F56}" srcOrd="1" destOrd="0" presId="urn:microsoft.com/office/officeart/2005/8/layout/pyramid2"/>
    <dgm:cxn modelId="{6AEF6CB5-B611-4EBF-B2F9-58D83C4BB7E3}" type="presParOf" srcId="{7A295746-4348-4166-BF05-63A43B1971A1}" destId="{2FC927D8-CFAF-4567-9490-5727AF8894DE}" srcOrd="2" destOrd="0" presId="urn:microsoft.com/office/officeart/2005/8/layout/pyramid2"/>
    <dgm:cxn modelId="{E1700667-F14F-4764-9FB6-78918D2DC61F}" type="presParOf" srcId="{7A295746-4348-4166-BF05-63A43B1971A1}" destId="{0737ADD9-F3B2-415E-B87F-C6488D11F422}" srcOrd="3" destOrd="0" presId="urn:microsoft.com/office/officeart/2005/8/layout/pyramid2"/>
    <dgm:cxn modelId="{198051B2-B1FA-441F-8319-5BF3AC07DC4A}" type="presParOf" srcId="{7A295746-4348-4166-BF05-63A43B1971A1}" destId="{7564B448-D66B-4D0F-8414-9FB9EDF86AEF}" srcOrd="4" destOrd="0" presId="urn:microsoft.com/office/officeart/2005/8/layout/pyramid2"/>
    <dgm:cxn modelId="{FCFB1A97-1DED-46D8-AF5C-6A0A11B02FA7}" type="presParOf" srcId="{7A295746-4348-4166-BF05-63A43B1971A1}" destId="{45C3F2F9-7B28-4E0C-A91F-6F8E8D491647}" srcOrd="5" destOrd="0" presId="urn:microsoft.com/office/officeart/2005/8/layout/pyramid2"/>
    <dgm:cxn modelId="{20ABA651-60A8-473B-9D47-1EBB5EDD826F}" type="presParOf" srcId="{7A295746-4348-4166-BF05-63A43B1971A1}" destId="{6B3CC057-F15F-4981-8FD6-D818A2C0007A}" srcOrd="6" destOrd="0" presId="urn:microsoft.com/office/officeart/2005/8/layout/pyramid2"/>
    <dgm:cxn modelId="{B7B739CE-56B9-4C49-968D-C9874FEC412C}" type="presParOf" srcId="{7A295746-4348-4166-BF05-63A43B1971A1}" destId="{A7E84AF6-5814-4B8D-AC6D-300C4DCA8D1B}" srcOrd="7" destOrd="0" presId="urn:microsoft.com/office/officeart/2005/8/layout/pyramid2"/>
    <dgm:cxn modelId="{9C77C879-BA52-444D-AA4E-12FDDBF9526C}" type="presParOf" srcId="{7A295746-4348-4166-BF05-63A43B1971A1}" destId="{46080688-1AE6-4045-8553-D1C760B0C394}" srcOrd="8" destOrd="0" presId="urn:microsoft.com/office/officeart/2005/8/layout/pyramid2"/>
    <dgm:cxn modelId="{F93C4970-FFCC-4222-BB2C-DB77643DEC49}" type="presParOf" srcId="{7A295746-4348-4166-BF05-63A43B1971A1}" destId="{7EB47235-0068-4924-9F27-27827417707F}" srcOrd="9" destOrd="0" presId="urn:microsoft.com/office/officeart/2005/8/layout/pyramid2"/>
    <dgm:cxn modelId="{7F10A0FD-D714-4A34-9F3A-C1704BA0935D}" type="presParOf" srcId="{7A295746-4348-4166-BF05-63A43B1971A1}" destId="{296839DA-B354-43DE-A72C-95008E7A0D88}" srcOrd="10" destOrd="0" presId="urn:microsoft.com/office/officeart/2005/8/layout/pyramid2"/>
    <dgm:cxn modelId="{9BD83CCA-0C38-4334-A09A-FCF49A3F20A7}" type="presParOf" srcId="{7A295746-4348-4166-BF05-63A43B1971A1}" destId="{2BB377CF-221F-41A7-94B0-807D48F2B412}" srcOrd="11" destOrd="0" presId="urn:microsoft.com/office/officeart/2005/8/layout/pyramid2"/>
    <dgm:cxn modelId="{C5480781-587F-4670-AF48-2247BB29539A}" type="presParOf" srcId="{7A295746-4348-4166-BF05-63A43B1971A1}" destId="{35C60389-E531-4CCF-BE5B-19E1F7947F57}" srcOrd="12" destOrd="0" presId="urn:microsoft.com/office/officeart/2005/8/layout/pyramid2"/>
    <dgm:cxn modelId="{7B21C9B5-D4EB-4CE1-B058-2D426F9794CC}" type="presParOf" srcId="{7A295746-4348-4166-BF05-63A43B1971A1}" destId="{768C238E-E8C1-4CEC-8F41-351D7D0B955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85C55-5C38-4969-8160-CA893D7C412F}">
      <dsp:nvSpPr>
        <dsp:cNvPr id="0" name=""/>
        <dsp:cNvSpPr/>
      </dsp:nvSpPr>
      <dsp:spPr>
        <a:xfrm>
          <a:off x="1193380" y="649"/>
          <a:ext cx="972748" cy="486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God</a:t>
          </a:r>
        </a:p>
      </dsp:txBody>
      <dsp:txXfrm>
        <a:off x="1207625" y="14894"/>
        <a:ext cx="944258" cy="457884"/>
      </dsp:txXfrm>
    </dsp:sp>
    <dsp:sp modelId="{3A3BFD0B-A3EB-4FD5-BD7C-111151525C03}">
      <dsp:nvSpPr>
        <dsp:cNvPr id="0" name=""/>
        <dsp:cNvSpPr/>
      </dsp:nvSpPr>
      <dsp:spPr>
        <a:xfrm rot="3600000">
          <a:off x="1827818" y="854531"/>
          <a:ext cx="507326" cy="1702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78887" y="888577"/>
        <a:ext cx="405188" cy="102139"/>
      </dsp:txXfrm>
    </dsp:sp>
    <dsp:sp modelId="{C5D56683-3C53-471F-861C-B96B6C375449}">
      <dsp:nvSpPr>
        <dsp:cNvPr id="0" name=""/>
        <dsp:cNvSpPr/>
      </dsp:nvSpPr>
      <dsp:spPr>
        <a:xfrm>
          <a:off x="1996833" y="1392271"/>
          <a:ext cx="972748" cy="486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</a:t>
          </a:r>
        </a:p>
      </dsp:txBody>
      <dsp:txXfrm>
        <a:off x="2011078" y="1406516"/>
        <a:ext cx="944258" cy="457884"/>
      </dsp:txXfrm>
    </dsp:sp>
    <dsp:sp modelId="{50563A3F-130D-44B9-8A64-F178947CE94A}">
      <dsp:nvSpPr>
        <dsp:cNvPr id="0" name=""/>
        <dsp:cNvSpPr/>
      </dsp:nvSpPr>
      <dsp:spPr>
        <a:xfrm rot="10800000">
          <a:off x="1426091" y="1550342"/>
          <a:ext cx="507326" cy="1702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1477160" y="1584388"/>
        <a:ext cx="405188" cy="102139"/>
      </dsp:txXfrm>
    </dsp:sp>
    <dsp:sp modelId="{7622D016-A7D8-4A92-A03B-FB0D977445EC}">
      <dsp:nvSpPr>
        <dsp:cNvPr id="0" name=""/>
        <dsp:cNvSpPr/>
      </dsp:nvSpPr>
      <dsp:spPr>
        <a:xfrm>
          <a:off x="389927" y="1392271"/>
          <a:ext cx="972748" cy="486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</a:t>
          </a:r>
        </a:p>
      </dsp:txBody>
      <dsp:txXfrm>
        <a:off x="404172" y="1406516"/>
        <a:ext cx="944258" cy="457884"/>
      </dsp:txXfrm>
    </dsp:sp>
    <dsp:sp modelId="{6A97F982-7518-42E1-BC43-A030AE788527}">
      <dsp:nvSpPr>
        <dsp:cNvPr id="0" name=""/>
        <dsp:cNvSpPr/>
      </dsp:nvSpPr>
      <dsp:spPr>
        <a:xfrm rot="18000000">
          <a:off x="1024365" y="854531"/>
          <a:ext cx="507326" cy="1702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75434" y="888577"/>
        <a:ext cx="405188" cy="102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035AA-DC68-4E6E-BE05-609CBA6BAB15}">
      <dsp:nvSpPr>
        <dsp:cNvPr id="0" name=""/>
        <dsp:cNvSpPr/>
      </dsp:nvSpPr>
      <dsp:spPr>
        <a:xfrm>
          <a:off x="0" y="170591"/>
          <a:ext cx="3283158" cy="317036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38BE4-6A3E-41E6-B754-986E627D58CE}">
      <dsp:nvSpPr>
        <dsp:cNvPr id="0" name=""/>
        <dsp:cNvSpPr/>
      </dsp:nvSpPr>
      <dsp:spPr>
        <a:xfrm>
          <a:off x="1237144" y="351497"/>
          <a:ext cx="4374471" cy="356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Chaste</a:t>
          </a:r>
        </a:p>
      </dsp:txBody>
      <dsp:txXfrm>
        <a:off x="1254554" y="368907"/>
        <a:ext cx="4339651" cy="321821"/>
      </dsp:txXfrm>
    </dsp:sp>
    <dsp:sp modelId="{2FC927D8-CFAF-4567-9490-5727AF8894DE}">
      <dsp:nvSpPr>
        <dsp:cNvPr id="0" name=""/>
        <dsp:cNvSpPr/>
      </dsp:nvSpPr>
      <dsp:spPr>
        <a:xfrm>
          <a:off x="1237144" y="752719"/>
          <a:ext cx="4374471" cy="356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Temperate (“kind of moderation/modesty”)</a:t>
          </a:r>
        </a:p>
      </dsp:txBody>
      <dsp:txXfrm>
        <a:off x="1254554" y="770129"/>
        <a:ext cx="4339651" cy="321821"/>
      </dsp:txXfrm>
    </dsp:sp>
    <dsp:sp modelId="{7564B448-D66B-4D0F-8414-9FB9EDF86AEF}">
      <dsp:nvSpPr>
        <dsp:cNvPr id="0" name=""/>
        <dsp:cNvSpPr/>
      </dsp:nvSpPr>
      <dsp:spPr>
        <a:xfrm>
          <a:off x="1237144" y="1153941"/>
          <a:ext cx="4374471" cy="356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Charitable (or Generosity)</a:t>
          </a:r>
        </a:p>
      </dsp:txBody>
      <dsp:txXfrm>
        <a:off x="1254554" y="1171351"/>
        <a:ext cx="4339651" cy="321821"/>
      </dsp:txXfrm>
    </dsp:sp>
    <dsp:sp modelId="{6B3CC057-F15F-4981-8FD6-D818A2C0007A}">
      <dsp:nvSpPr>
        <dsp:cNvPr id="0" name=""/>
        <dsp:cNvSpPr/>
      </dsp:nvSpPr>
      <dsp:spPr>
        <a:xfrm>
          <a:off x="1237144" y="1555163"/>
          <a:ext cx="4374471" cy="356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Diligent</a:t>
          </a:r>
        </a:p>
      </dsp:txBody>
      <dsp:txXfrm>
        <a:off x="1254554" y="1572573"/>
        <a:ext cx="4339651" cy="321821"/>
      </dsp:txXfrm>
    </dsp:sp>
    <dsp:sp modelId="{46080688-1AE6-4045-8553-D1C760B0C394}">
      <dsp:nvSpPr>
        <dsp:cNvPr id="0" name=""/>
        <dsp:cNvSpPr/>
      </dsp:nvSpPr>
      <dsp:spPr>
        <a:xfrm>
          <a:off x="1237144" y="1956386"/>
          <a:ext cx="4374471" cy="356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Patient</a:t>
          </a:r>
        </a:p>
      </dsp:txBody>
      <dsp:txXfrm>
        <a:off x="1254554" y="1973796"/>
        <a:ext cx="4339651" cy="321821"/>
      </dsp:txXfrm>
    </dsp:sp>
    <dsp:sp modelId="{296839DA-B354-43DE-A72C-95008E7A0D88}">
      <dsp:nvSpPr>
        <dsp:cNvPr id="0" name=""/>
        <dsp:cNvSpPr/>
      </dsp:nvSpPr>
      <dsp:spPr>
        <a:xfrm>
          <a:off x="1237144" y="2357608"/>
          <a:ext cx="4374471" cy="356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Grateful (or Kindness)</a:t>
          </a:r>
        </a:p>
      </dsp:txBody>
      <dsp:txXfrm>
        <a:off x="1254554" y="2375018"/>
        <a:ext cx="4339651" cy="321821"/>
      </dsp:txXfrm>
    </dsp:sp>
    <dsp:sp modelId="{35C60389-E531-4CCF-BE5B-19E1F7947F57}">
      <dsp:nvSpPr>
        <dsp:cNvPr id="0" name=""/>
        <dsp:cNvSpPr/>
      </dsp:nvSpPr>
      <dsp:spPr>
        <a:xfrm>
          <a:off x="1237144" y="2758830"/>
          <a:ext cx="4374471" cy="356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B050"/>
              </a:solidFill>
            </a:rPr>
            <a:t>Humble</a:t>
          </a:r>
        </a:p>
      </dsp:txBody>
      <dsp:txXfrm>
        <a:off x="1254554" y="2776240"/>
        <a:ext cx="4339651" cy="32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293" y="3487980"/>
            <a:ext cx="8233505" cy="82357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294" y="4311554"/>
            <a:ext cx="8233506" cy="64239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049454"/>
            <a:ext cx="8229600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3054098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389"/>
            <a:ext cx="6252689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09"/>
            <a:ext cx="625268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1139761"/>
            <a:ext cx="8076896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6092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3332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6092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3332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nerosity" TargetMode="External"/><Relationship Id="rId13" Type="http://schemas.openxmlformats.org/officeDocument/2006/relationships/hyperlink" Target="https://en.wikipedia.org/wiki/Envy" TargetMode="External"/><Relationship Id="rId18" Type="http://schemas.openxmlformats.org/officeDocument/2006/relationships/hyperlink" Target="https://www.catholictamil.com/" TargetMode="External"/><Relationship Id="rId3" Type="http://schemas.openxmlformats.org/officeDocument/2006/relationships/hyperlink" Target="https://en.wikipedia.org/wiki/Chastity" TargetMode="External"/><Relationship Id="rId7" Type="http://schemas.openxmlformats.org/officeDocument/2006/relationships/hyperlink" Target="https://en.wikipedia.org/wiki/Charity_(virtue)" TargetMode="External"/><Relationship Id="rId12" Type="http://schemas.openxmlformats.org/officeDocument/2006/relationships/hyperlink" Target="https://en.wikipedia.org/wiki/Patience" TargetMode="External"/><Relationship Id="rId17" Type="http://schemas.openxmlformats.org/officeDocument/2006/relationships/hyperlink" Target="https://en.wikipedia.org/wiki/Humility" TargetMode="External"/><Relationship Id="rId2" Type="http://schemas.openxmlformats.org/officeDocument/2006/relationships/hyperlink" Target="https://en.wikipedia.org/wiki/Lust" TargetMode="External"/><Relationship Id="rId16" Type="http://schemas.openxmlformats.org/officeDocument/2006/relationships/hyperlink" Target="https://en.wikipedia.org/wiki/Prid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Greed" TargetMode="External"/><Relationship Id="rId11" Type="http://schemas.openxmlformats.org/officeDocument/2006/relationships/hyperlink" Target="https://en.wikipedia.org/wiki/Wrath" TargetMode="External"/><Relationship Id="rId5" Type="http://schemas.openxmlformats.org/officeDocument/2006/relationships/hyperlink" Target="https://en.wikipedia.org/wiki/Temperance_(virtue)" TargetMode="External"/><Relationship Id="rId15" Type="http://schemas.openxmlformats.org/officeDocument/2006/relationships/hyperlink" Target="https://en.wikipedia.org/wiki/Kindness" TargetMode="External"/><Relationship Id="rId10" Type="http://schemas.openxmlformats.org/officeDocument/2006/relationships/hyperlink" Target="https://en.wikipedia.org/wiki/Diligence" TargetMode="External"/><Relationship Id="rId4" Type="http://schemas.openxmlformats.org/officeDocument/2006/relationships/hyperlink" Target="https://en.wikipedia.org/wiki/Gluttony" TargetMode="External"/><Relationship Id="rId9" Type="http://schemas.openxmlformats.org/officeDocument/2006/relationships/hyperlink" Target="https://en.wikipedia.org/wiki/Sloth_(deadly_sin)" TargetMode="External"/><Relationship Id="rId14" Type="http://schemas.openxmlformats.org/officeDocument/2006/relationships/hyperlink" Target="https://en.wikipedia.org/wiki/Gratitud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ologygroup.com/family-types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ifevirtue.com/types-of-community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vmbics@Hotmail.com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Sphere of Relationship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 – WE -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1755" y="4709620"/>
            <a:ext cx="27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BOSCO ITS, 08-10-2022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08149"/>
            <a:ext cx="228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Life Skill Sessions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1A1A2B"/>
              </a:clrFrom>
              <a:clrTo>
                <a:srgbClr val="1A1A2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1884063"/>
            <a:ext cx="1907835" cy="19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Envy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034D012-2593-11EB-89BB-B99126750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1" y="1670368"/>
            <a:ext cx="4495800" cy="2529840"/>
          </a:xfrm>
        </p:spPr>
      </p:pic>
    </p:spTree>
    <p:extLst>
      <p:ext uri="{BB962C8B-B14F-4D97-AF65-F5344CB8AC3E}">
        <p14:creationId xmlns:p14="http://schemas.microsoft.com/office/powerpoint/2010/main" val="60765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Pride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95F6F8-7473-82DE-854A-1F9D63B70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11" y="1437958"/>
            <a:ext cx="4091940" cy="2994660"/>
          </a:xfrm>
        </p:spPr>
      </p:pic>
    </p:spTree>
    <p:extLst>
      <p:ext uri="{BB962C8B-B14F-4D97-AF65-F5344CB8AC3E}">
        <p14:creationId xmlns:p14="http://schemas.microsoft.com/office/powerpoint/2010/main" val="160315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Lust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E20AA7-086F-45B8-8AE7-99216312D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31" y="1285558"/>
            <a:ext cx="2857500" cy="3299460"/>
          </a:xfrm>
        </p:spPr>
      </p:pic>
    </p:spTree>
    <p:extLst>
      <p:ext uri="{BB962C8B-B14F-4D97-AF65-F5344CB8AC3E}">
        <p14:creationId xmlns:p14="http://schemas.microsoft.com/office/powerpoint/2010/main" val="218181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Gluttony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B4B374-4694-6DF8-F864-29C96AE4D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01" y="1559878"/>
            <a:ext cx="3566160" cy="2750820"/>
          </a:xfrm>
        </p:spPr>
      </p:pic>
    </p:spTree>
    <p:extLst>
      <p:ext uri="{BB962C8B-B14F-4D97-AF65-F5344CB8AC3E}">
        <p14:creationId xmlns:p14="http://schemas.microsoft.com/office/powerpoint/2010/main" val="66645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Avarice / Greed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8E6870-4B58-7E53-739C-A65297C86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31" y="1224598"/>
            <a:ext cx="2781300" cy="3421380"/>
          </a:xfrm>
        </p:spPr>
      </p:pic>
    </p:spTree>
    <p:extLst>
      <p:ext uri="{BB962C8B-B14F-4D97-AF65-F5344CB8AC3E}">
        <p14:creationId xmlns:p14="http://schemas.microsoft.com/office/powerpoint/2010/main" val="116319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Laziness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9663A6-160B-7A73-11F9-727710D26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1" y="1628458"/>
            <a:ext cx="3657600" cy="2613660"/>
          </a:xfrm>
        </p:spPr>
      </p:pic>
    </p:spTree>
    <p:extLst>
      <p:ext uri="{BB962C8B-B14F-4D97-AF65-F5344CB8AC3E}">
        <p14:creationId xmlns:p14="http://schemas.microsoft.com/office/powerpoint/2010/main" val="382743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Vicious Vice Circle…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1414" y="4632990"/>
            <a:ext cx="220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Virtues are puts-off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8379" y="1229009"/>
            <a:ext cx="19851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are caught in Vice World</a:t>
            </a:r>
          </a:p>
          <a:p>
            <a:endParaRPr lang="en-US" sz="2000" b="1" dirty="0"/>
          </a:p>
          <a:p>
            <a:r>
              <a:rPr lang="en-US" sz="2000" dirty="0"/>
              <a:t>[Sin, Sinners, Sinfulness]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8249" y="0"/>
            <a:ext cx="122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Click on image&gt;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DB0726-E530-8EFB-D31C-EFD48EB95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1183921"/>
            <a:ext cx="3412538" cy="3339211"/>
          </a:xfrm>
        </p:spPr>
      </p:pic>
    </p:spTree>
    <p:extLst>
      <p:ext uri="{BB962C8B-B14F-4D97-AF65-F5344CB8AC3E}">
        <p14:creationId xmlns:p14="http://schemas.microsoft.com/office/powerpoint/2010/main" val="42540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Rather, I can </a:t>
            </a:r>
            <a:r>
              <a:rPr lang="en-US" dirty="0">
                <a:solidFill>
                  <a:srgbClr val="00B050"/>
                </a:solidFill>
              </a:rPr>
              <a:t>choose to be</a:t>
            </a:r>
            <a:r>
              <a:rPr lang="en-US" dirty="0"/>
              <a:t>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355745"/>
              </p:ext>
            </p:extLst>
          </p:nvPr>
        </p:nvGraphicFramePr>
        <p:xfrm>
          <a:off x="457200" y="1179513"/>
          <a:ext cx="6253163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6706323" y="2419045"/>
            <a:ext cx="2294122" cy="12216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OUR REAL WANTS</a:t>
            </a:r>
          </a:p>
        </p:txBody>
      </p:sp>
    </p:spTree>
    <p:extLst>
      <p:ext uri="{BB962C8B-B14F-4D97-AF65-F5344CB8AC3E}">
        <p14:creationId xmlns:p14="http://schemas.microsoft.com/office/powerpoint/2010/main" val="285519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small “</a:t>
            </a:r>
            <a:r>
              <a:rPr lang="en-US" dirty="0" err="1"/>
              <a:t>i</a:t>
            </a:r>
            <a:r>
              <a:rPr lang="en-US" dirty="0"/>
              <a:t>” of Vices </a:t>
            </a:r>
            <a:r>
              <a:rPr lang="en-US" dirty="0" err="1"/>
              <a:t>vs</a:t>
            </a:r>
            <a:r>
              <a:rPr lang="en-US" dirty="0"/>
              <a:t> Virtues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55040"/>
              </p:ext>
            </p:extLst>
          </p:nvPr>
        </p:nvGraphicFramePr>
        <p:xfrm>
          <a:off x="296260" y="1197405"/>
          <a:ext cx="6438541" cy="3853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8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Vice (not wanted)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Virtue (wanted)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2" tooltip="Lust"/>
                        </a:rPr>
                        <a:t>Lust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காமம்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இச்சை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3" tooltip="Chastity"/>
                        </a:rPr>
                        <a:t>Chastity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கற்பு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4" tooltip="Gluttony"/>
                        </a:rPr>
                        <a:t>Gluttony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பேருண்டி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5" tooltip="Temperance (virtue)"/>
                        </a:rPr>
                        <a:t>Temperance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தன்னடக்கம்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6" tooltip="Greed"/>
                        </a:rPr>
                        <a:t>Greed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பேராசை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7" tooltip="Charity (virtue)"/>
                        </a:rPr>
                        <a:t>Charity</a:t>
                      </a:r>
                      <a:r>
                        <a:rPr lang="en-US" sz="1400" dirty="0">
                          <a:effectLst/>
                        </a:rPr>
                        <a:t> (or </a:t>
                      </a:r>
                      <a:r>
                        <a:rPr lang="en-US" sz="1400" u="none" strike="noStrike" dirty="0">
                          <a:effectLst/>
                          <a:hlinkClick r:id="rId8" tooltip="Generosity"/>
                        </a:rPr>
                        <a:t>Generosity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பிறர்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சிநேகம்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தாராள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மனப்பான்மை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9" tooltip="Sloth (deadly sin)"/>
                        </a:rPr>
                        <a:t>Sloth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சோம்பல் / மந்தம்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10" tooltip="Diligence"/>
                        </a:rPr>
                        <a:t>Diligence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சுறுசுறுப்பு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11" tooltip="Wrath"/>
                        </a:rPr>
                        <a:t>Wrath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வெகுளி / கோபம்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12" tooltip="Patience"/>
                        </a:rPr>
                        <a:t>Patience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பொறுமை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சாந்தம்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13" tooltip="Envy"/>
                        </a:rPr>
                        <a:t>Envy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பொறாமை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14" tooltip="Gratitude"/>
                        </a:rPr>
                        <a:t>Gratitude</a:t>
                      </a:r>
                      <a:r>
                        <a:rPr lang="en-US" sz="1400" dirty="0">
                          <a:effectLst/>
                        </a:rPr>
                        <a:t> (or </a:t>
                      </a:r>
                      <a:r>
                        <a:rPr lang="en-US" sz="1400" u="none" strike="noStrike" dirty="0">
                          <a:effectLst/>
                          <a:hlinkClick r:id="rId15" tooltip="Kindness"/>
                        </a:rPr>
                        <a:t>Kindness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பரிவு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16" tooltip="Pride"/>
                        </a:rPr>
                        <a:t>Pride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கர்வம்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இறுமாப்பு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செருக்கு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அகங்காரம்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17" tooltip="Humility"/>
                        </a:rPr>
                        <a:t>Humility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தாழ்ச்சி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3884" y="4709620"/>
            <a:ext cx="244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u="sng" dirty="0">
                <a:hlinkClick r:id="rId18"/>
              </a:rPr>
              <a:t>https://www.catholictamil.com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 flipH="1">
            <a:off x="6706323" y="2419045"/>
            <a:ext cx="2294122" cy="12216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OUR REAL WANTS</a:t>
            </a:r>
          </a:p>
        </p:txBody>
      </p:sp>
    </p:spTree>
    <p:extLst>
      <p:ext uri="{BB962C8B-B14F-4D97-AF65-F5344CB8AC3E}">
        <p14:creationId xmlns:p14="http://schemas.microsoft.com/office/powerpoint/2010/main" val="69534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Greater “I” – Cardinal Virtues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10"/>
            <a:ext cx="6252689" cy="1086130"/>
          </a:xfrm>
        </p:spPr>
        <p:txBody>
          <a:bodyPr>
            <a:normAutofit/>
          </a:bodyPr>
          <a:lstStyle/>
          <a:p>
            <a:pPr lvl="0" fontAlgn="base"/>
            <a:r>
              <a:rPr lang="en-US" sz="1800" b="1" dirty="0"/>
              <a:t>Faith - </a:t>
            </a:r>
            <a:r>
              <a:rPr lang="en-US" sz="1800" dirty="0" err="1"/>
              <a:t>பற்றுறுதி</a:t>
            </a:r>
            <a:r>
              <a:rPr lang="en-US" sz="1800" dirty="0"/>
              <a:t> / </a:t>
            </a:r>
            <a:r>
              <a:rPr lang="en-US" sz="1800" dirty="0" err="1"/>
              <a:t>விசுவாசம்</a:t>
            </a:r>
            <a:endParaRPr lang="en-US" sz="1800" b="1" dirty="0"/>
          </a:p>
          <a:p>
            <a:pPr lvl="0" fontAlgn="base"/>
            <a:r>
              <a:rPr lang="en-US" sz="1800" b="1" dirty="0"/>
              <a:t>Hope - </a:t>
            </a:r>
            <a:r>
              <a:rPr lang="en-US" sz="1800" dirty="0" err="1"/>
              <a:t>நம்பிக்கை</a:t>
            </a:r>
            <a:endParaRPr lang="en-US" sz="1800" b="1" dirty="0"/>
          </a:p>
          <a:p>
            <a:pPr lvl="0" fontAlgn="base"/>
            <a:r>
              <a:rPr lang="en-US" sz="1800" b="1" dirty="0"/>
              <a:t>Love - </a:t>
            </a:r>
            <a:r>
              <a:rPr lang="en-US" sz="1800" dirty="0" err="1"/>
              <a:t>அன்பு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19045"/>
            <a:ext cx="625268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Gifts of the Holy Spirit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(inner strength)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fontAlgn="base">
              <a:buFontTx/>
              <a:buAutoNum type="arabicPeriod"/>
            </a:pPr>
            <a:r>
              <a:rPr lang="en-US" b="1" dirty="0"/>
              <a:t>Wisdom</a:t>
            </a:r>
            <a:r>
              <a:rPr lang="en-US" dirty="0"/>
              <a:t> - </a:t>
            </a:r>
            <a:r>
              <a:rPr lang="en-US" dirty="0" err="1"/>
              <a:t>ஞானம்</a:t>
            </a:r>
            <a:endParaRPr lang="en-US" dirty="0"/>
          </a:p>
          <a:p>
            <a:pPr marL="342900" indent="-342900" fontAlgn="base">
              <a:buAutoNum type="arabicPeriod"/>
            </a:pPr>
            <a:r>
              <a:rPr lang="en-US" b="1" dirty="0"/>
              <a:t>Understanding</a:t>
            </a:r>
            <a:r>
              <a:rPr lang="en-US" dirty="0"/>
              <a:t> - </a:t>
            </a:r>
            <a:r>
              <a:rPr lang="en-US" dirty="0" err="1"/>
              <a:t>புத்தி</a:t>
            </a:r>
            <a:r>
              <a:rPr lang="en-US" dirty="0"/>
              <a:t> / </a:t>
            </a:r>
            <a:r>
              <a:rPr lang="en-US" dirty="0" err="1"/>
              <a:t>அறிவாற்றல்</a:t>
            </a:r>
            <a:endParaRPr lang="en-US" dirty="0"/>
          </a:p>
          <a:p>
            <a:pPr marL="342900" indent="-342900" fontAlgn="base">
              <a:buAutoNum type="arabicPeriod"/>
            </a:pPr>
            <a:r>
              <a:rPr lang="en-US" b="1" dirty="0"/>
              <a:t>Knowledge</a:t>
            </a:r>
            <a:r>
              <a:rPr lang="en-US" dirty="0"/>
              <a:t> – </a:t>
            </a:r>
            <a:r>
              <a:rPr lang="en-US" dirty="0" err="1"/>
              <a:t>அறிவு</a:t>
            </a:r>
            <a:endParaRPr lang="en-US" dirty="0"/>
          </a:p>
          <a:p>
            <a:pPr marL="342900" indent="-342900" fontAlgn="base">
              <a:buAutoNum type="arabicPeriod"/>
            </a:pPr>
            <a:r>
              <a:rPr lang="en-US" b="1" dirty="0"/>
              <a:t>Counsel</a:t>
            </a:r>
            <a:r>
              <a:rPr lang="en-US" dirty="0"/>
              <a:t> – </a:t>
            </a:r>
            <a:r>
              <a:rPr lang="en-US" dirty="0" err="1"/>
              <a:t>விமரிசை</a:t>
            </a:r>
            <a:endParaRPr lang="en-US" dirty="0"/>
          </a:p>
          <a:p>
            <a:pPr marL="342900" indent="-342900" fontAlgn="base">
              <a:buAutoNum type="arabicPeriod"/>
            </a:pPr>
            <a:r>
              <a:rPr lang="en-US" b="1" dirty="0"/>
              <a:t>Fortitude</a:t>
            </a:r>
            <a:r>
              <a:rPr lang="en-US" dirty="0"/>
              <a:t> – </a:t>
            </a:r>
            <a:r>
              <a:rPr lang="en-US" dirty="0" err="1"/>
              <a:t>திடம்</a:t>
            </a:r>
            <a:endParaRPr lang="en-US" dirty="0"/>
          </a:p>
          <a:p>
            <a:pPr marL="342900" indent="-342900" fontAlgn="base">
              <a:buAutoNum type="arabicPeriod"/>
            </a:pPr>
            <a:r>
              <a:rPr lang="en-US" b="1" dirty="0"/>
              <a:t>Piety</a:t>
            </a:r>
            <a:r>
              <a:rPr lang="en-US" dirty="0"/>
              <a:t> – </a:t>
            </a:r>
            <a:r>
              <a:rPr lang="en-US" dirty="0" err="1"/>
              <a:t>பக்தி</a:t>
            </a:r>
            <a:endParaRPr lang="en-US" dirty="0"/>
          </a:p>
          <a:p>
            <a:pPr marL="342900" indent="-342900" fontAlgn="base">
              <a:buAutoNum type="arabicPeriod"/>
            </a:pPr>
            <a:r>
              <a:rPr lang="en-US" b="1" dirty="0"/>
              <a:t>Fear of God</a:t>
            </a:r>
            <a:r>
              <a:rPr lang="en-US" dirty="0"/>
              <a:t> - </a:t>
            </a:r>
            <a:r>
              <a:rPr lang="en-US" dirty="0" err="1"/>
              <a:t>தெய்வபயம்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H="1">
            <a:off x="5793640" y="1350110"/>
            <a:ext cx="2595985" cy="10689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OUR REAL 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590" y="4556915"/>
            <a:ext cx="22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Putting illustratively….</a:t>
            </a:r>
          </a:p>
        </p:txBody>
      </p:sp>
    </p:spTree>
    <p:extLst>
      <p:ext uri="{BB962C8B-B14F-4D97-AF65-F5344CB8AC3E}">
        <p14:creationId xmlns:p14="http://schemas.microsoft.com/office/powerpoint/2010/main" val="417315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In between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C901"/>
                </a:solidFill>
              </a:rPr>
              <a:t>Generation Gap(s)</a:t>
            </a:r>
          </a:p>
        </p:txBody>
      </p:sp>
    </p:spTree>
    <p:extLst>
      <p:ext uri="{BB962C8B-B14F-4D97-AF65-F5344CB8AC3E}">
        <p14:creationId xmlns:p14="http://schemas.microsoft.com/office/powerpoint/2010/main" val="2144277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Wisdom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A0C08-BBDA-4EC8-0F41-D9421389A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21" y="1716088"/>
            <a:ext cx="3627120" cy="2438400"/>
          </a:xfrm>
        </p:spPr>
      </p:pic>
    </p:spTree>
    <p:extLst>
      <p:ext uri="{BB962C8B-B14F-4D97-AF65-F5344CB8AC3E}">
        <p14:creationId xmlns:p14="http://schemas.microsoft.com/office/powerpoint/2010/main" val="47672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Understanding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A8718C-5145-7474-E1F0-083FDF95C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61" y="1586548"/>
            <a:ext cx="4053840" cy="2697480"/>
          </a:xfrm>
        </p:spPr>
      </p:pic>
    </p:spTree>
    <p:extLst>
      <p:ext uri="{BB962C8B-B14F-4D97-AF65-F5344CB8AC3E}">
        <p14:creationId xmlns:p14="http://schemas.microsoft.com/office/powerpoint/2010/main" val="287248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Knowledge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16B821-FDE2-0002-322D-2394168E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1" y="1624648"/>
            <a:ext cx="3939540" cy="2621280"/>
          </a:xfrm>
        </p:spPr>
      </p:pic>
    </p:spTree>
    <p:extLst>
      <p:ext uri="{BB962C8B-B14F-4D97-AF65-F5344CB8AC3E}">
        <p14:creationId xmlns:p14="http://schemas.microsoft.com/office/powerpoint/2010/main" val="361992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Counsel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860652-AA7F-42A1-16D9-8FDD33884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91" y="1769428"/>
            <a:ext cx="3497580" cy="2331720"/>
          </a:xfrm>
        </p:spPr>
      </p:pic>
    </p:spTree>
    <p:extLst>
      <p:ext uri="{BB962C8B-B14F-4D97-AF65-F5344CB8AC3E}">
        <p14:creationId xmlns:p14="http://schemas.microsoft.com/office/powerpoint/2010/main" val="403384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Fortitude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86DC6A-D1E2-32A3-C60D-0B7959382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51" y="1746568"/>
            <a:ext cx="3528060" cy="2377440"/>
          </a:xfrm>
        </p:spPr>
      </p:pic>
    </p:spTree>
    <p:extLst>
      <p:ext uri="{BB962C8B-B14F-4D97-AF65-F5344CB8AC3E}">
        <p14:creationId xmlns:p14="http://schemas.microsoft.com/office/powerpoint/2010/main" val="3223382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Piety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926444-E22D-83DA-B50B-34026AB5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01" y="1719898"/>
            <a:ext cx="3642360" cy="2430780"/>
          </a:xfrm>
        </p:spPr>
      </p:pic>
    </p:spTree>
    <p:extLst>
      <p:ext uri="{BB962C8B-B14F-4D97-AF65-F5344CB8AC3E}">
        <p14:creationId xmlns:p14="http://schemas.microsoft.com/office/powerpoint/2010/main" val="3038597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Fear of God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5EE96D-8A7A-FD7C-FADD-A28BAF88F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01" y="1723708"/>
            <a:ext cx="3642360" cy="2423160"/>
          </a:xfrm>
        </p:spPr>
      </p:pic>
    </p:spTree>
    <p:extLst>
      <p:ext uri="{BB962C8B-B14F-4D97-AF65-F5344CB8AC3E}">
        <p14:creationId xmlns:p14="http://schemas.microsoft.com/office/powerpoint/2010/main" val="131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“Others” and “Me”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Everything begins with WE.</a:t>
            </a:r>
          </a:p>
          <a:p>
            <a:pPr marL="0" indent="0">
              <a:buNone/>
            </a:pPr>
            <a:r>
              <a:rPr lang="en-US" dirty="0"/>
              <a:t>Including</a:t>
            </a:r>
          </a:p>
          <a:p>
            <a:pPr marL="0" indent="0">
              <a:buNone/>
            </a:pPr>
            <a:r>
              <a:rPr lang="en-US" dirty="0"/>
              <a:t>Vices &amp; Virtues</a:t>
            </a:r>
          </a:p>
          <a:p>
            <a:pPr marL="0" indent="0">
              <a:buNone/>
            </a:pPr>
            <a:r>
              <a:rPr lang="en-US" dirty="0"/>
              <a:t>Needs &amp; Fulfilments</a:t>
            </a:r>
          </a:p>
        </p:txBody>
      </p:sp>
    </p:spTree>
    <p:extLst>
      <p:ext uri="{BB962C8B-B14F-4D97-AF65-F5344CB8AC3E}">
        <p14:creationId xmlns:p14="http://schemas.microsoft.com/office/powerpoint/2010/main" val="16529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91995"/>
            <a:ext cx="8229600" cy="920985"/>
          </a:xfrm>
        </p:spPr>
        <p:txBody>
          <a:bodyPr>
            <a:normAutofit/>
          </a:bodyPr>
          <a:lstStyle/>
          <a:p>
            <a:r>
              <a:rPr lang="en-US" dirty="0"/>
              <a:t>Meta-Perspectives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b="1" dirty="0"/>
              <a:t>“I” – the “Me” in three forms of Living</a:t>
            </a:r>
          </a:p>
          <a:p>
            <a:pPr marL="1828800" lvl="3" indent="-457200" algn="l">
              <a:buFont typeface="Wingdings" panose="05000000000000000000" pitchFamily="2" charset="2"/>
              <a:buChar char="q"/>
            </a:pPr>
            <a:r>
              <a:rPr lang="en-IN" sz="3200" dirty="0"/>
              <a:t>Family</a:t>
            </a:r>
          </a:p>
          <a:p>
            <a:pPr marL="1828800" lvl="3" indent="-457200" algn="l">
              <a:buFont typeface="Wingdings" panose="05000000000000000000" pitchFamily="2" charset="2"/>
              <a:buChar char="q"/>
            </a:pPr>
            <a:r>
              <a:rPr lang="en-IN" sz="3200" dirty="0"/>
              <a:t>Community</a:t>
            </a:r>
          </a:p>
          <a:p>
            <a:pPr marL="1828800" lvl="3" indent="-457200" algn="l">
              <a:buFont typeface="Wingdings" panose="05000000000000000000" pitchFamily="2" charset="2"/>
              <a:buChar char="q"/>
            </a:pPr>
            <a:r>
              <a:rPr lang="en-IN" sz="3200" dirty="0"/>
              <a:t>Society</a:t>
            </a:r>
          </a:p>
          <a:p>
            <a:pPr marL="1371600" lvl="3" indent="0" algn="l">
              <a:buNone/>
            </a:pPr>
            <a:r>
              <a:rPr lang="en-IN" sz="3200" dirty="0"/>
              <a:t>Church - Communion (of living and dead)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182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175"/>
            <a:ext cx="8229619" cy="725349"/>
          </a:xfrm>
        </p:spPr>
        <p:txBody>
          <a:bodyPr>
            <a:normAutofit/>
          </a:bodyPr>
          <a:lstStyle/>
          <a:p>
            <a:r>
              <a:rPr lang="en-US" dirty="0"/>
              <a:t>Sphere of Relationship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Me, Family, Community and Society / Church </a:t>
            </a:r>
            <a:r>
              <a:rPr lang="en-US" sz="2000" dirty="0"/>
              <a:t>(</a:t>
            </a:r>
            <a:r>
              <a:rPr lang="en-US" sz="2000" i="1" dirty="0"/>
              <a:t>to a catholic, Church is The Society</a:t>
            </a:r>
            <a:r>
              <a:rPr lang="en-US" sz="2000" dirty="0"/>
              <a:t>)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“Not a sphere of </a:t>
            </a:r>
            <a:r>
              <a:rPr lang="en-US" sz="2600" b="1" dirty="0"/>
              <a:t>selfishness</a:t>
            </a:r>
            <a:r>
              <a:rPr lang="en-US" sz="2600" dirty="0"/>
              <a:t>” (e.g. Business Community, Moneyed Family, Political Gang)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“Not a sphere of </a:t>
            </a:r>
            <a:r>
              <a:rPr lang="en-US" sz="2600" b="1" dirty="0"/>
              <a:t>exclusivism</a:t>
            </a:r>
            <a:r>
              <a:rPr lang="en-US" sz="2600" dirty="0"/>
              <a:t>” (e.g. religion, caste, race, color, economic class, culture)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00" dirty="0"/>
              <a:t>“Not sphere of </a:t>
            </a:r>
            <a:r>
              <a:rPr lang="en-US" sz="2600" b="1" dirty="0"/>
              <a:t>scientific abstracts</a:t>
            </a:r>
            <a:r>
              <a:rPr lang="en-US" sz="2600" dirty="0"/>
              <a:t>” (e.g. “Generation Alpha)” </a:t>
            </a:r>
          </a:p>
        </p:txBody>
      </p:sp>
      <p:sp>
        <p:nvSpPr>
          <p:cNvPr id="3" name="Oval 2"/>
          <p:cNvSpPr/>
          <p:nvPr/>
        </p:nvSpPr>
        <p:spPr>
          <a:xfrm>
            <a:off x="6413610" y="586585"/>
            <a:ext cx="2586835" cy="3512215"/>
          </a:xfrm>
          <a:prstGeom prst="ellipse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28470"/>
            <a:ext cx="8229600" cy="763526"/>
          </a:xfrm>
        </p:spPr>
        <p:txBody>
          <a:bodyPr/>
          <a:lstStyle/>
          <a:p>
            <a:r>
              <a:rPr lang="en-US" b="1" dirty="0">
                <a:solidFill>
                  <a:srgbClr val="FFC901"/>
                </a:solidFill>
              </a:rPr>
              <a:t>Social Generation Theory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3133C2-5D83-E32F-ADFE-5F1AF2023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66" y="1350111"/>
            <a:ext cx="5634980" cy="3512214"/>
          </a:xfrm>
        </p:spPr>
      </p:pic>
    </p:spTree>
    <p:extLst>
      <p:ext uri="{BB962C8B-B14F-4D97-AF65-F5344CB8AC3E}">
        <p14:creationId xmlns:p14="http://schemas.microsoft.com/office/powerpoint/2010/main" val="2757079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– Personal Co-existence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b="1" i="1" dirty="0">
                <a:solidFill>
                  <a:srgbClr val="FF0000"/>
                </a:solidFill>
              </a:rPr>
              <a:t>basis of marriage</a:t>
            </a:r>
          </a:p>
          <a:p>
            <a:r>
              <a:rPr lang="en-IN" b="1" dirty="0"/>
              <a:t>Monogamous</a:t>
            </a:r>
            <a:r>
              <a:rPr lang="en-IN" dirty="0"/>
              <a:t> - a man married only one woman at a time</a:t>
            </a:r>
            <a:endParaRPr lang="en-IN" b="1" dirty="0"/>
          </a:p>
          <a:p>
            <a:r>
              <a:rPr lang="en-IN" b="1" dirty="0"/>
              <a:t>Polygamous</a:t>
            </a:r>
            <a:r>
              <a:rPr lang="en-IN" dirty="0"/>
              <a:t> - a man marries many women &amp; vice versa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i="1" dirty="0">
                <a:solidFill>
                  <a:srgbClr val="FF0000"/>
                </a:solidFill>
              </a:rPr>
              <a:t>basis of authority</a:t>
            </a:r>
          </a:p>
          <a:p>
            <a:r>
              <a:rPr lang="en-IN" b="1" dirty="0"/>
              <a:t>Matriarchal</a:t>
            </a:r>
            <a:r>
              <a:rPr lang="en-IN" dirty="0"/>
              <a:t> -  mother is considered the head of the family</a:t>
            </a:r>
          </a:p>
          <a:p>
            <a:r>
              <a:rPr lang="en-IN" b="1" dirty="0"/>
              <a:t>Patriarchal</a:t>
            </a:r>
            <a:r>
              <a:rPr lang="en-IN" dirty="0"/>
              <a:t> - head of a family is a male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i="1" dirty="0">
                <a:solidFill>
                  <a:srgbClr val="FF0000"/>
                </a:solidFill>
              </a:rPr>
              <a:t>basis of structure</a:t>
            </a:r>
          </a:p>
          <a:p>
            <a:r>
              <a:rPr lang="en-IN" b="1" dirty="0"/>
              <a:t>Nuclear</a:t>
            </a:r>
            <a:r>
              <a:rPr lang="en-IN" dirty="0"/>
              <a:t> -  there lives a husband along with his wife and children</a:t>
            </a:r>
          </a:p>
          <a:p>
            <a:r>
              <a:rPr lang="en-IN" b="1" dirty="0"/>
              <a:t>Extended</a:t>
            </a:r>
            <a:r>
              <a:rPr lang="en-IN" dirty="0"/>
              <a:t> - grandparents, parents, and children living together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259" y="4709620"/>
            <a:ext cx="5344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</a:t>
            </a:r>
            <a:r>
              <a:rPr lang="en-US" sz="1100" dirty="0">
                <a:hlinkClick r:id="rId2"/>
              </a:rPr>
              <a:t>https://www.sociologygroup.com/family-types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51330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Communities – Social Co-existence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binders – shared…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Interest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Actions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Place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Practice</a:t>
            </a:r>
          </a:p>
          <a:p>
            <a:pPr lvl="1" indent="-342900">
              <a:spcBef>
                <a:spcPts val="0"/>
              </a:spcBef>
            </a:pPr>
            <a:r>
              <a:rPr lang="en-US" sz="2000" dirty="0"/>
              <a:t>Circumstance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600" b="1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b="1" dirty="0"/>
              <a:t>Source: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https://www.thelifevirtue.com/types-of-community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7357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Community: n number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09"/>
            <a:ext cx="6252689" cy="2613181"/>
          </a:xfrm>
        </p:spPr>
        <p:txBody>
          <a:bodyPr/>
          <a:lstStyle/>
          <a:p>
            <a:r>
              <a:rPr lang="en-US" dirty="0"/>
              <a:t>Family - </a:t>
            </a:r>
            <a:r>
              <a:rPr lang="en-US" i="1" dirty="0"/>
              <a:t>Personal</a:t>
            </a:r>
          </a:p>
          <a:p>
            <a:r>
              <a:rPr lang="en-US" dirty="0"/>
              <a:t>Community – </a:t>
            </a:r>
            <a:r>
              <a:rPr lang="en-US" i="1" dirty="0"/>
              <a:t>Social / Public</a:t>
            </a:r>
          </a:p>
          <a:p>
            <a:pPr lvl="1"/>
            <a:r>
              <a:rPr lang="en-US" dirty="0"/>
              <a:t>Place of </a:t>
            </a:r>
            <a:r>
              <a:rPr lang="en-US" b="1" dirty="0"/>
              <a:t>Work</a:t>
            </a:r>
            <a:r>
              <a:rPr lang="en-US" dirty="0"/>
              <a:t> </a:t>
            </a:r>
            <a:r>
              <a:rPr lang="en-US" sz="2400" dirty="0"/>
              <a:t>(workplace community)</a:t>
            </a:r>
            <a:endParaRPr lang="en-US" dirty="0"/>
          </a:p>
          <a:p>
            <a:pPr lvl="1"/>
            <a:r>
              <a:rPr lang="en-US" dirty="0"/>
              <a:t>Place of </a:t>
            </a:r>
            <a:r>
              <a:rPr lang="en-US" b="1" dirty="0"/>
              <a:t>Worship </a:t>
            </a:r>
            <a:r>
              <a:rPr lang="en-US" sz="2400" dirty="0"/>
              <a:t>(parish community)</a:t>
            </a:r>
          </a:p>
          <a:p>
            <a:pPr lvl="1"/>
            <a:r>
              <a:rPr lang="en-US" dirty="0"/>
              <a:t>Place of </a:t>
            </a:r>
            <a:r>
              <a:rPr lang="en-US" b="1" dirty="0"/>
              <a:t>Care/Service </a:t>
            </a:r>
            <a:r>
              <a:rPr lang="en-US" sz="2400" dirty="0"/>
              <a:t>(professional)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670" y="3946095"/>
            <a:ext cx="5802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Sacred – Secular Divide (Church) in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Patron – Client Divide (Professional / State) in society</a:t>
            </a:r>
          </a:p>
          <a:p>
            <a:endParaRPr lang="en-US" dirty="0"/>
          </a:p>
          <a:p>
            <a:r>
              <a:rPr lang="en-US" dirty="0"/>
              <a:t>There are no </a:t>
            </a:r>
            <a:r>
              <a:rPr lang="en-US" i="1" dirty="0"/>
              <a:t>Sacred Families </a:t>
            </a:r>
            <a:r>
              <a:rPr lang="en-US" dirty="0"/>
              <a:t>– failed experiments.</a:t>
            </a:r>
          </a:p>
        </p:txBody>
      </p:sp>
    </p:spTree>
    <p:extLst>
      <p:ext uri="{BB962C8B-B14F-4D97-AF65-F5344CB8AC3E}">
        <p14:creationId xmlns:p14="http://schemas.microsoft.com/office/powerpoint/2010/main" val="2864405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Situating Yourself in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Belongingness</a:t>
            </a:r>
          </a:p>
          <a:p>
            <a:pPr lvl="1"/>
            <a:r>
              <a:rPr lang="en-US" dirty="0"/>
              <a:t>To a </a:t>
            </a:r>
            <a:r>
              <a:rPr lang="en-US" b="1" dirty="0">
                <a:solidFill>
                  <a:srgbClr val="FF0000"/>
                </a:solidFill>
              </a:rPr>
              <a:t>Family</a:t>
            </a:r>
          </a:p>
          <a:p>
            <a:pPr lvl="1"/>
            <a:r>
              <a:rPr lang="en-US" dirty="0"/>
              <a:t>To a </a:t>
            </a:r>
            <a:r>
              <a:rPr lang="en-US" b="1" dirty="0">
                <a:solidFill>
                  <a:srgbClr val="FF0000"/>
                </a:solidFill>
              </a:rPr>
              <a:t>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8" y="1247330"/>
            <a:ext cx="2724455" cy="2724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3327751"/>
            <a:ext cx="1832460" cy="1832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69233"/>
            <a:ext cx="3833855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Neighborhood World…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5599" y="4215000"/>
            <a:ext cx="3396976" cy="5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Tells who you can be…</a:t>
            </a:r>
          </a:p>
        </p:txBody>
      </p:sp>
    </p:spTree>
    <p:extLst>
      <p:ext uri="{BB962C8B-B14F-4D97-AF65-F5344CB8AC3E}">
        <p14:creationId xmlns:p14="http://schemas.microsoft.com/office/powerpoint/2010/main" val="2814644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Known &amp; Not Known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7A6B51-6A35-DD7C-5813-75CD063A9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1" y="1220788"/>
            <a:ext cx="5212080" cy="3429000"/>
          </a:xfrm>
        </p:spPr>
      </p:pic>
    </p:spTree>
    <p:extLst>
      <p:ext uri="{BB962C8B-B14F-4D97-AF65-F5344CB8AC3E}">
        <p14:creationId xmlns:p14="http://schemas.microsoft.com/office/powerpoint/2010/main" val="1312116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Life is our Response to God</a:t>
            </a:r>
          </a:p>
          <a:p>
            <a:pPr algn="l"/>
            <a:r>
              <a:rPr lang="en-US" dirty="0"/>
              <a:t>Life is Footprint of God</a:t>
            </a:r>
          </a:p>
          <a:p>
            <a:pPr algn="l"/>
            <a:r>
              <a:rPr lang="en-US" dirty="0"/>
              <a:t>Life is FROM God - living/good/almighty/unchanging</a:t>
            </a:r>
          </a:p>
          <a:p>
            <a:pPr algn="l"/>
            <a:r>
              <a:rPr lang="en-US" dirty="0"/>
              <a:t>Life’s Destiny is God – “we go back to God”</a:t>
            </a:r>
          </a:p>
        </p:txBody>
      </p:sp>
    </p:spTree>
    <p:extLst>
      <p:ext uri="{BB962C8B-B14F-4D97-AF65-F5344CB8AC3E}">
        <p14:creationId xmlns:p14="http://schemas.microsoft.com/office/powerpoint/2010/main" val="1734861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066018"/>
            <a:ext cx="8164810" cy="763525"/>
          </a:xfrm>
        </p:spPr>
        <p:txBody>
          <a:bodyPr>
            <a:normAutofit/>
          </a:bodyPr>
          <a:lstStyle/>
          <a:p>
            <a:r>
              <a:rPr lang="en-US" dirty="0"/>
              <a:t>Community for…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IN" dirty="0"/>
              <a:t>Education to narrow all divides</a:t>
            </a:r>
            <a:endParaRPr lang="en-US" dirty="0"/>
          </a:p>
          <a:p>
            <a:pPr algn="l"/>
            <a:r>
              <a:rPr lang="en-IN" dirty="0"/>
              <a:t>Empower right persons for right purposes</a:t>
            </a:r>
            <a:endParaRPr lang="en-US" dirty="0"/>
          </a:p>
          <a:p>
            <a:pPr algn="l"/>
            <a:r>
              <a:rPr lang="en-US" dirty="0"/>
              <a:t>Inclusive and Participatory Culture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/>
            <a:r>
              <a:rPr lang="en-US" dirty="0"/>
              <a:t>Minimalism</a:t>
            </a:r>
          </a:p>
          <a:p>
            <a:pPr algn="l"/>
            <a:r>
              <a:rPr lang="en-US" dirty="0"/>
              <a:t>Realistic Lifestyle </a:t>
            </a:r>
          </a:p>
          <a:p>
            <a:pPr algn="l"/>
            <a:r>
              <a:rPr lang="en-US" dirty="0"/>
              <a:t>Freedom</a:t>
            </a:r>
          </a:p>
          <a:p>
            <a:pPr algn="l"/>
            <a:r>
              <a:rPr lang="en-US" dirty="0"/>
              <a:t>Justice and Peace</a:t>
            </a:r>
          </a:p>
          <a:p>
            <a:pPr algn="l"/>
            <a:r>
              <a:rPr lang="en-US" dirty="0"/>
              <a:t>Care for neighbors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-24236"/>
            <a:ext cx="8229600" cy="763526"/>
          </a:xfrm>
        </p:spPr>
        <p:txBody>
          <a:bodyPr/>
          <a:lstStyle/>
          <a:p>
            <a:r>
              <a:rPr lang="en-US" dirty="0"/>
              <a:t>Completion I-WE-GOD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55520"/>
            <a:ext cx="5650086" cy="305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God’s Wrath is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JUSTICE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God’s Grace is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LOVE in 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7900" y="4709618"/>
            <a:ext cx="290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not take God for granted.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A8BF7-51CE-0A9A-FF6A-08D3A4636E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1655520"/>
            <a:ext cx="4067727" cy="34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2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Action Items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BE5669-BAF9-C017-139A-C5797C0E2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1267497"/>
            <a:ext cx="4452889" cy="3594827"/>
          </a:xfrm>
        </p:spPr>
      </p:pic>
    </p:spTree>
    <p:extLst>
      <p:ext uri="{BB962C8B-B14F-4D97-AF65-F5344CB8AC3E}">
        <p14:creationId xmlns:p14="http://schemas.microsoft.com/office/powerpoint/2010/main" val="3324945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 is formed by relationship with Others and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are known, loved, cared, fulfilled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humanity is participative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Can’t take God for granted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Life is to serve in freedom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Personal-Global Issues</a:t>
            </a:r>
          </a:p>
        </p:txBody>
      </p:sp>
    </p:spTree>
    <p:extLst>
      <p:ext uri="{BB962C8B-B14F-4D97-AF65-F5344CB8AC3E}">
        <p14:creationId xmlns:p14="http://schemas.microsoft.com/office/powerpoint/2010/main" val="418466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Know </a:t>
            </a:r>
          </a:p>
          <a:p>
            <a:pPr marL="0" indent="0">
              <a:buNone/>
            </a:pPr>
            <a:r>
              <a:rPr lang="en-US" sz="4800" dirty="0"/>
              <a:t>your Generation </a:t>
            </a:r>
          </a:p>
          <a:p>
            <a:pPr marL="0" indent="0">
              <a:buNone/>
            </a:pPr>
            <a:r>
              <a:rPr lang="en-US" sz="4800" dirty="0"/>
              <a:t>and Others’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55" y="4645698"/>
            <a:ext cx="8856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i="1" dirty="0">
                <a:solidFill>
                  <a:schemeClr val="bg1"/>
                </a:solidFill>
              </a:rPr>
              <a:t>world war 1, world war 2, </a:t>
            </a:r>
            <a:r>
              <a:rPr lang="en-IN" sz="1600" i="1" dirty="0" err="1">
                <a:solidFill>
                  <a:schemeClr val="bg1"/>
                </a:solidFill>
              </a:rPr>
              <a:t>korean</a:t>
            </a:r>
            <a:r>
              <a:rPr lang="en-IN" sz="1600" i="1" dirty="0">
                <a:solidFill>
                  <a:schemeClr val="bg1"/>
                </a:solidFill>
              </a:rPr>
              <a:t> war, </a:t>
            </a:r>
            <a:r>
              <a:rPr lang="en-IN" sz="1600" i="1" dirty="0" err="1">
                <a:solidFill>
                  <a:schemeClr val="bg1"/>
                </a:solidFill>
              </a:rPr>
              <a:t>vietnam</a:t>
            </a:r>
            <a:r>
              <a:rPr lang="en-IN" sz="1600" i="1" dirty="0">
                <a:solidFill>
                  <a:schemeClr val="bg1"/>
                </a:solidFill>
              </a:rPr>
              <a:t> war, cold war, Web 1.0, Web 2.0, war on terror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08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69389"/>
            <a:ext cx="6413629" cy="572644"/>
          </a:xfrm>
        </p:spPr>
        <p:txBody>
          <a:bodyPr>
            <a:normAutofit fontScale="90000"/>
          </a:bodyPr>
          <a:lstStyle/>
          <a:p>
            <a:r>
              <a:rPr lang="en-US" dirty="0"/>
              <a:t>My Follow-up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21958"/>
              </p:ext>
            </p:extLst>
          </p:nvPr>
        </p:nvGraphicFramePr>
        <p:xfrm>
          <a:off x="296259" y="1179513"/>
          <a:ext cx="6566315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Knowing</a:t>
                      </a:r>
                      <a:r>
                        <a:rPr lang="en-US" sz="1600" baseline="0" dirty="0"/>
                        <a:t> my ge</a:t>
                      </a:r>
                      <a:r>
                        <a:rPr lang="en-US" sz="1600" dirty="0"/>
                        <a:t>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Knowing</a:t>
                      </a:r>
                      <a:r>
                        <a:rPr lang="en-US" sz="1600" baseline="0" dirty="0"/>
                        <a:t> family and community (living and serving)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Self-awareness (driven by vices and virtues)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I know of myself and what others know of</a:t>
                      </a:r>
                      <a:r>
                        <a:rPr lang="en-US" sz="1600" baseline="0" dirty="0"/>
                        <a:t> me… </a:t>
                      </a:r>
                      <a:r>
                        <a:rPr lang="en-US" sz="1600" baseline="0" dirty="0" err="1"/>
                        <a:t>Johari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is my Self-actualizations (Vision-Mission in life)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Contribution to workplace</a:t>
                      </a:r>
                      <a:r>
                        <a:rPr lang="en-US" sz="1600" baseline="0" dirty="0"/>
                        <a:t> – Process community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Participation in Global Issues</a:t>
                      </a:r>
                      <a:r>
                        <a:rPr lang="en-US" sz="1600" baseline="0" dirty="0"/>
                        <a:t> (climate crisis, inequality, divides, violence)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Acts of Mercy (Psychological-spiritual; physiological-corporal)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410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950" y="1808225"/>
            <a:ext cx="54555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555" y="3640685"/>
            <a:ext cx="3817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2022</a:t>
            </a:r>
          </a:p>
          <a:p>
            <a:r>
              <a:rPr lang="en-US" sz="1600" dirty="0">
                <a:solidFill>
                  <a:schemeClr val="bg1"/>
                </a:solidFill>
              </a:rPr>
              <a:t>BOSCO INFOTECH SERVICES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Don </a:t>
            </a:r>
            <a:r>
              <a:rPr lang="en-US" sz="1600" dirty="0" err="1">
                <a:solidFill>
                  <a:schemeClr val="bg1"/>
                </a:solidFill>
              </a:rPr>
              <a:t>Bosco</a:t>
            </a:r>
            <a:r>
              <a:rPr lang="en-US" sz="1600" dirty="0">
                <a:solidFill>
                  <a:schemeClr val="bg1"/>
                </a:solidFill>
              </a:rPr>
              <a:t> Center, </a:t>
            </a:r>
            <a:r>
              <a:rPr lang="en-US" sz="1600" dirty="0" err="1">
                <a:solidFill>
                  <a:schemeClr val="bg1"/>
                </a:solidFill>
              </a:rPr>
              <a:t>Guezou</a:t>
            </a:r>
            <a:r>
              <a:rPr lang="en-US" sz="1600" dirty="0">
                <a:solidFill>
                  <a:schemeClr val="bg1"/>
                </a:solidFill>
              </a:rPr>
              <a:t> Nagar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Athanavur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Yelagiri</a:t>
            </a:r>
            <a:r>
              <a:rPr lang="en-US" sz="1600" dirty="0">
                <a:solidFill>
                  <a:schemeClr val="bg1"/>
                </a:solidFill>
              </a:rPr>
              <a:t> Hills, </a:t>
            </a:r>
            <a:r>
              <a:rPr lang="en-US" sz="1600" dirty="0" err="1">
                <a:solidFill>
                  <a:schemeClr val="bg1"/>
                </a:solidFill>
              </a:rPr>
              <a:t>Tirupattur</a:t>
            </a:r>
            <a:r>
              <a:rPr lang="en-US" sz="1600" dirty="0">
                <a:solidFill>
                  <a:schemeClr val="bg1"/>
                </a:solidFill>
              </a:rPr>
              <a:t> District</a:t>
            </a:r>
          </a:p>
          <a:p>
            <a:r>
              <a:rPr lang="en-US" sz="1600" dirty="0">
                <a:solidFill>
                  <a:schemeClr val="bg1"/>
                </a:solidFill>
              </a:rPr>
              <a:t>Tamil Nadu 635853, INDIA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8229" y="4687125"/>
            <a:ext cx="351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Prepared by James VM (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jamesvmbics@Hotmail.com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891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91995"/>
            <a:ext cx="8229600" cy="920985"/>
          </a:xfrm>
        </p:spPr>
        <p:txBody>
          <a:bodyPr>
            <a:normAutofit/>
          </a:bodyPr>
          <a:lstStyle/>
          <a:p>
            <a:r>
              <a:rPr lang="en-US" dirty="0"/>
              <a:t>Micro-Perspectives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I: </a:t>
            </a:r>
            <a:r>
              <a:rPr lang="en-US" dirty="0"/>
              <a:t>My Self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WE: </a:t>
            </a:r>
            <a:r>
              <a:rPr lang="en-US" dirty="0"/>
              <a:t>Others and My Self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GOD: </a:t>
            </a:r>
            <a:r>
              <a:rPr lang="en-US" dirty="0"/>
              <a:t>God, Everything and My Self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An input in 11th standard (Tamil formative education)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8275215"/>
              </p:ext>
            </p:extLst>
          </p:nvPr>
        </p:nvGraphicFramePr>
        <p:xfrm>
          <a:off x="5640936" y="1655520"/>
          <a:ext cx="3359510" cy="187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Christian Psychology: </a:t>
            </a:r>
            <a:r>
              <a:rPr lang="en-US" dirty="0"/>
              <a:t>What I 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 am made up of…</a:t>
            </a:r>
          </a:p>
          <a:p>
            <a:pPr algn="l"/>
            <a:r>
              <a:rPr lang="en-US" sz="3600" b="1" dirty="0">
                <a:solidFill>
                  <a:srgbClr val="CC0099"/>
                </a:solidFill>
              </a:rPr>
              <a:t>BODY 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SOUL =</a:t>
            </a:r>
            <a:r>
              <a:rPr lang="en-US" sz="3600" dirty="0"/>
              <a:t> (</a:t>
            </a:r>
            <a:r>
              <a:rPr lang="en-US" sz="3600" i="1" dirty="0"/>
              <a:t>Memory</a:t>
            </a:r>
            <a:r>
              <a:rPr lang="en-US" sz="3600" dirty="0"/>
              <a:t>) + (</a:t>
            </a:r>
            <a:r>
              <a:rPr lang="en-US" sz="3600" i="1" dirty="0"/>
              <a:t>Understanding</a:t>
            </a:r>
            <a:r>
              <a:rPr lang="en-US" sz="3600" dirty="0"/>
              <a:t>) + (</a:t>
            </a:r>
            <a:r>
              <a:rPr lang="en-US" sz="3600" i="1" dirty="0"/>
              <a:t>Will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dirty="0"/>
              <a:t>and</a:t>
            </a:r>
          </a:p>
          <a:p>
            <a:pPr algn="l"/>
            <a:r>
              <a:rPr lang="en-US" sz="3600" b="1" dirty="0">
                <a:solidFill>
                  <a:srgbClr val="FFFF00"/>
                </a:solidFill>
              </a:rPr>
              <a:t>SPIRIT </a:t>
            </a:r>
            <a:r>
              <a:rPr lang="en-US" sz="3600" dirty="0"/>
              <a:t>(</a:t>
            </a:r>
            <a:r>
              <a:rPr lang="en-US" sz="3600" i="1" dirty="0"/>
              <a:t>Life itself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dirty="0"/>
              <a:t>&lt;My Identity: Body + Soul + Spirit&gt;</a:t>
            </a:r>
          </a:p>
        </p:txBody>
      </p:sp>
    </p:spTree>
    <p:extLst>
      <p:ext uri="{BB962C8B-B14F-4D97-AF65-F5344CB8AC3E}">
        <p14:creationId xmlns:p14="http://schemas.microsoft.com/office/powerpoint/2010/main" val="392860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Body &amp; Soul gets Corrupt…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559"/>
            <a:ext cx="6252689" cy="3511061"/>
          </a:xfrm>
        </p:spPr>
        <p:txBody>
          <a:bodyPr/>
          <a:lstStyle/>
          <a:p>
            <a:r>
              <a:rPr lang="en-US" dirty="0"/>
              <a:t>We help corrupting one’s own and others’ Soul…</a:t>
            </a:r>
          </a:p>
          <a:p>
            <a:pPr marL="400050" lvl="1" indent="0">
              <a:buNone/>
            </a:pPr>
            <a:r>
              <a:rPr lang="en-US" dirty="0"/>
              <a:t>(</a:t>
            </a:r>
            <a:r>
              <a:rPr lang="en-US" b="1" dirty="0"/>
              <a:t>memory, understanding, will</a:t>
            </a:r>
            <a:r>
              <a:rPr lang="en-US" dirty="0"/>
              <a:t>)</a:t>
            </a:r>
          </a:p>
          <a:p>
            <a:r>
              <a:rPr lang="en-US" dirty="0"/>
              <a:t>Through Relational, Social, Scientific, Media, Money Influences…</a:t>
            </a:r>
          </a:p>
          <a:p>
            <a:endParaRPr lang="en-US" dirty="0"/>
          </a:p>
          <a:p>
            <a:r>
              <a:rPr lang="en-US" dirty="0"/>
              <a:t>For example… &gt;&gt;</a:t>
            </a:r>
          </a:p>
        </p:txBody>
      </p:sp>
    </p:spTree>
    <p:extLst>
      <p:ext uri="{BB962C8B-B14F-4D97-AF65-F5344CB8AC3E}">
        <p14:creationId xmlns:p14="http://schemas.microsoft.com/office/powerpoint/2010/main" val="25174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175"/>
            <a:ext cx="8229619" cy="725349"/>
          </a:xfrm>
        </p:spPr>
        <p:txBody>
          <a:bodyPr>
            <a:normAutofit/>
          </a:bodyPr>
          <a:lstStyle/>
          <a:p>
            <a:r>
              <a:rPr lang="en-US" dirty="0"/>
              <a:t>Relation to Self (our small “</a:t>
            </a:r>
            <a:r>
              <a:rPr lang="en-US" dirty="0" err="1"/>
              <a:t>i</a:t>
            </a:r>
            <a:r>
              <a:rPr lang="en-US" dirty="0"/>
              <a:t>”)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is that TENSION or Hatred?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ta-IN" sz="2000" dirty="0"/>
              <a:t>கடுப்பு</a:t>
            </a:r>
            <a:r>
              <a:rPr lang="en-US" sz="2400" dirty="0"/>
              <a:t> “</a:t>
            </a:r>
            <a:r>
              <a:rPr lang="en-US" sz="2400" i="1" dirty="0" err="1"/>
              <a:t>Kaduppu</a:t>
            </a:r>
            <a:r>
              <a:rPr lang="en-US" sz="2400" dirty="0"/>
              <a:t>”) It could mean only these…</a:t>
            </a:r>
          </a:p>
          <a:p>
            <a:pPr marL="800100" lvl="2" indent="0">
              <a:buNone/>
            </a:pPr>
            <a:r>
              <a:rPr lang="en-IN" sz="3600" i="1" dirty="0">
                <a:solidFill>
                  <a:srgbClr val="CC0099"/>
                </a:solidFill>
              </a:rPr>
              <a:t>Pride, Laziness, Gluttony, Lust, Avarice, Envy and Anger</a:t>
            </a:r>
            <a:endParaRPr lang="en-IN" sz="3200" dirty="0">
              <a:solidFill>
                <a:srgbClr val="CC0099"/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IN" sz="2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IN" sz="2400" b="1" i="1" dirty="0"/>
              <a:t>From c</a:t>
            </a:r>
            <a:r>
              <a:rPr lang="en-IN" sz="2400" i="1" dirty="0"/>
              <a:t>ontrary</a:t>
            </a:r>
            <a:r>
              <a:rPr lang="en-IN" sz="2400" dirty="0"/>
              <a:t> Moods, Emotions, Feelings, Passions…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IN" sz="2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IN" sz="2400" dirty="0"/>
              <a:t>Called </a:t>
            </a:r>
            <a:r>
              <a:rPr lang="en-IN" sz="2400" b="1" dirty="0"/>
              <a:t>Vices. </a:t>
            </a:r>
            <a:r>
              <a:rPr lang="en-IN" sz="2400" dirty="0"/>
              <a:t>And Vices are…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004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Anger / Wrath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8DAA82-EAE8-FD6E-EFE4-DEB22491F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1388285"/>
            <a:ext cx="4602743" cy="2870783"/>
          </a:xfrm>
        </p:spPr>
      </p:pic>
    </p:spTree>
    <p:extLst>
      <p:ext uri="{BB962C8B-B14F-4D97-AF65-F5344CB8AC3E}">
        <p14:creationId xmlns:p14="http://schemas.microsoft.com/office/powerpoint/2010/main" val="60963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1035</Words>
  <Application>Microsoft Office PowerPoint</Application>
  <PresentationFormat>On-screen Show (16:9)</PresentationFormat>
  <Paragraphs>235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Sphere of Relationship</vt:lpstr>
      <vt:lpstr>Society</vt:lpstr>
      <vt:lpstr>Social Generation Theory</vt:lpstr>
      <vt:lpstr>Action Item - 1</vt:lpstr>
      <vt:lpstr>Micro-Perspectives</vt:lpstr>
      <vt:lpstr>Christian Psychology: What I am?</vt:lpstr>
      <vt:lpstr>Body &amp; Soul gets Corrupt…</vt:lpstr>
      <vt:lpstr>Relation to Self (our small “i”)</vt:lpstr>
      <vt:lpstr>Anger / Wrath</vt:lpstr>
      <vt:lpstr>Envy</vt:lpstr>
      <vt:lpstr>Pride</vt:lpstr>
      <vt:lpstr>Lust</vt:lpstr>
      <vt:lpstr>Gluttony</vt:lpstr>
      <vt:lpstr>Avarice / Greed</vt:lpstr>
      <vt:lpstr>Laziness</vt:lpstr>
      <vt:lpstr>Vicious Vice Circle…</vt:lpstr>
      <vt:lpstr>Rather, I can choose to be…</vt:lpstr>
      <vt:lpstr>Our small “i” of Vices vs Virtues</vt:lpstr>
      <vt:lpstr>Greater “I” – Cardinal Virtues</vt:lpstr>
      <vt:lpstr>Wisdom</vt:lpstr>
      <vt:lpstr>Understanding</vt:lpstr>
      <vt:lpstr>Knowledge</vt:lpstr>
      <vt:lpstr>Counsel</vt:lpstr>
      <vt:lpstr>Fortitude</vt:lpstr>
      <vt:lpstr>Piety</vt:lpstr>
      <vt:lpstr>Fear of God</vt:lpstr>
      <vt:lpstr>The WE</vt:lpstr>
      <vt:lpstr>Meta-Perspectives</vt:lpstr>
      <vt:lpstr>Sphere of Relationship</vt:lpstr>
      <vt:lpstr>Families – Personal Co-existence</vt:lpstr>
      <vt:lpstr>Communities – Social Co-existence</vt:lpstr>
      <vt:lpstr>Community: n number categories</vt:lpstr>
      <vt:lpstr>Situating Yourself in Society</vt:lpstr>
      <vt:lpstr>We are Known &amp; Not Known</vt:lpstr>
      <vt:lpstr>God is all</vt:lpstr>
      <vt:lpstr>Community for…</vt:lpstr>
      <vt:lpstr>Completion I-WE-GOD</vt:lpstr>
      <vt:lpstr>Our Action Items</vt:lpstr>
      <vt:lpstr>Recap</vt:lpstr>
      <vt:lpstr>My Follow-up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Sphere of Relationship</dc:title>
  <dc:creator>JAMESVM</dc:creator>
  <cp:lastModifiedBy>Maria James V.</cp:lastModifiedBy>
  <cp:revision>85</cp:revision>
  <dcterms:created xsi:type="dcterms:W3CDTF">2017-08-01T15:40:51Z</dcterms:created>
  <dcterms:modified xsi:type="dcterms:W3CDTF">2024-09-26T11:23:11Z</dcterms:modified>
</cp:coreProperties>
</file>